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2"/>
  </p:notesMasterIdLst>
  <p:sldIdLst>
    <p:sldId id="1334" r:id="rId3"/>
    <p:sldId id="1337" r:id="rId4"/>
    <p:sldId id="1338" r:id="rId5"/>
    <p:sldId id="1320" r:id="rId6"/>
    <p:sldId id="1340" r:id="rId7"/>
    <p:sldId id="1341" r:id="rId8"/>
    <p:sldId id="1335" r:id="rId9"/>
    <p:sldId id="1324" r:id="rId10"/>
    <p:sldId id="1270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74" autoAdjust="0"/>
    <p:restoredTop sz="94434" autoAdjust="0"/>
  </p:normalViewPr>
  <p:slideViewPr>
    <p:cSldViewPr snapToGrid="0">
      <p:cViewPr varScale="1">
        <p:scale>
          <a:sx n="70" d="100"/>
          <a:sy n="70" d="100"/>
        </p:scale>
        <p:origin x="8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D2AF0A-9001-4ACF-9244-72311AFC778D}" type="datetimeFigureOut">
              <a:rPr lang="x-none" smtClean="0"/>
              <a:t>03.02.2024</a:t>
            </a:fld>
            <a:endParaRPr lang="x-none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CB8742-D61A-4A39-82F9-5EB5F3104CE3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0065003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994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30200" y="696913"/>
            <a:ext cx="6197600" cy="3486150"/>
          </a:xfrm>
          <a:ln/>
        </p:spPr>
      </p:sp>
      <p:sp>
        <p:nvSpPr>
          <p:cNvPr id="59699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>
                <a:latin typeface="Times New Roman" panose="02020603050405020304" pitchFamily="18" charset="0"/>
              </a:rPr>
              <a:t>Обсудить вопрос </a:t>
            </a:r>
          </a:p>
          <a:p>
            <a:r>
              <a:rPr lang="ru-RU" altLang="ru-RU">
                <a:latin typeface="Times New Roman" panose="02020603050405020304" pitchFamily="18" charset="0"/>
              </a:rPr>
              <a:t>5 минут</a:t>
            </a:r>
          </a:p>
        </p:txBody>
      </p:sp>
      <p:sp>
        <p:nvSpPr>
          <p:cNvPr id="596996" name="Номер слайда 3"/>
          <p:cNvSpPr>
            <a:spLocks noGrp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291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291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291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291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1A2D25BC-8514-444F-9900-1595309F888D}" type="slidenum">
              <a:rPr lang="ru-RU" altLang="ru-RU" smtClean="0"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25027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02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30200" y="696913"/>
            <a:ext cx="6197600" cy="3486150"/>
          </a:xfrm>
          <a:ln/>
        </p:spPr>
      </p:sp>
      <p:sp>
        <p:nvSpPr>
          <p:cNvPr id="61440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>
              <a:latin typeface="Arial" panose="020B0604020202020204" pitchFamily="34" charset="0"/>
            </a:endParaRPr>
          </a:p>
          <a:p>
            <a:endParaRPr lang="ru-RU" altLang="ru-RU">
              <a:latin typeface="Arial" panose="020B0604020202020204" pitchFamily="34" charset="0"/>
            </a:endParaRPr>
          </a:p>
          <a:p>
            <a:endParaRPr lang="ru-RU" altLang="ru-RU">
              <a:latin typeface="Arial" panose="020B0604020202020204" pitchFamily="34" charset="0"/>
            </a:endParaRPr>
          </a:p>
          <a:p>
            <a:r>
              <a:rPr lang="ru-RU" altLang="ru-RU">
                <a:latin typeface="Arial" panose="020B0604020202020204" pitchFamily="34" charset="0"/>
              </a:rPr>
              <a:t>20 минут</a:t>
            </a:r>
          </a:p>
        </p:txBody>
      </p:sp>
      <p:sp>
        <p:nvSpPr>
          <p:cNvPr id="614404" name="Номер слайда 3"/>
          <p:cNvSpPr>
            <a:spLocks noGrp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291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291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291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291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42DC7219-D91A-42A7-8BCD-D457DE985597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4008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2846906-0127-0526-D20B-6201F2D879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6A6F1A22-46E1-588D-60A2-49E8FA6D5C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781D3084-658E-BDC1-1342-059FB8452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16539-52AE-4E99-A4FD-4E3BF9502999}" type="datetimeFigureOut">
              <a:rPr lang="ru-RU" smtClean="0"/>
              <a:t>03.02.2024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5E0C2E7E-2B66-E99C-AE3C-E94547122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576336F9-3D92-0C06-F5D6-DE3BE4395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8BFF-17B4-496C-85F0-73EE289FFA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6338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92B3654-6A0C-128B-10DC-F39AD5D0AE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10E7F3F7-F8C5-42E8-076A-C968D23166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5D7D19B-2F75-FBA0-D2BB-9531535285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16539-52AE-4E99-A4FD-4E3BF9502999}" type="datetimeFigureOut">
              <a:rPr lang="ru-RU" smtClean="0"/>
              <a:t>03.02.2024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272153E-C5F3-2559-5885-089DB6393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331C7C3-00BF-0B42-C9ED-357EE2EA0F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8BFF-17B4-496C-85F0-73EE289FFA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8225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1BF77C54-5FE1-F523-953B-247953FBDC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53719241-083B-882D-F72C-65970FE450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56FDA1C-9DA0-4216-9538-5B47173299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16539-52AE-4E99-A4FD-4E3BF9502999}" type="datetimeFigureOut">
              <a:rPr lang="ru-RU" smtClean="0"/>
              <a:t>03.02.2024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BACF0E4-B798-7A9C-2C27-5702EC7FE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00DE351-69A1-99CE-6DDF-A706425A5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8BFF-17B4-496C-85F0-73EE289FFA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5809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42391A9E-3262-4CB6-8020-FAEE7525AB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12000" y="6485740"/>
            <a:ext cx="823452" cy="296800"/>
          </a:xfrm>
        </p:spPr>
        <p:txBody>
          <a:bodyPr/>
          <a:lstStyle/>
          <a:p>
            <a:fld id="{8934FD7C-6774-4C72-8C57-3F6C8856E003}" type="datetime1">
              <a:rPr lang="ru-RU" smtClean="0"/>
              <a:t>04.02.2024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2EA62E41-2923-4EAB-AED8-408E4E8668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35837" y="6485741"/>
            <a:ext cx="8735627" cy="2968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7FD01E4F-DED5-48B7-B7C9-7023CDE51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3032" y="6485741"/>
            <a:ext cx="1146968" cy="296800"/>
          </a:xfrm>
        </p:spPr>
        <p:txBody>
          <a:bodyPr/>
          <a:lstStyle/>
          <a:p>
            <a:fld id="{5DEC4DEA-AA9B-43B9-9F69-C643F895B97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5650CB0B-7471-44AA-8843-8FE6838E2110}"/>
              </a:ext>
            </a:extLst>
          </p:cNvPr>
          <p:cNvCxnSpPr>
            <a:cxnSpLocks/>
          </p:cNvCxnSpPr>
          <p:nvPr userDrawn="1"/>
        </p:nvCxnSpPr>
        <p:spPr>
          <a:xfrm>
            <a:off x="576000" y="1224099"/>
            <a:ext cx="10908000" cy="0"/>
          </a:xfrm>
          <a:prstGeom prst="line">
            <a:avLst/>
          </a:prstGeom>
          <a:ln w="28575">
            <a:solidFill>
              <a:srgbClr val="7FC14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02834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E10FF03-03AD-41F5-93FB-DE9849D4D5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D230EDC6-AF7C-4853-A71C-7F4444839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67328-48B7-4FAF-B7BA-3FF849E4764A}" type="datetime1">
              <a:rPr lang="ru-RU" smtClean="0"/>
              <a:t>04.02.2024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E3CBA846-60EC-4F10-9247-5C1B0B136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F133D83A-968A-4B86-8D77-C2E0CBC75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C4DEA-AA9B-43B9-9F69-C643F895B9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Фигура, имеющая форму буквы L 5">
            <a:extLst>
              <a:ext uri="{FF2B5EF4-FFF2-40B4-BE49-F238E27FC236}">
                <a16:creationId xmlns="" xmlns:a16="http://schemas.microsoft.com/office/drawing/2014/main" id="{1E005C2B-AE85-400C-9EB0-DA2CA8604C89}"/>
              </a:ext>
            </a:extLst>
          </p:cNvPr>
          <p:cNvSpPr/>
          <p:nvPr userDrawn="1"/>
        </p:nvSpPr>
        <p:spPr>
          <a:xfrm flipH="1">
            <a:off x="-2" y="3271344"/>
            <a:ext cx="2238704" cy="244366"/>
          </a:xfrm>
          <a:prstGeom prst="corne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Фигура, имеющая форму буквы L 6">
            <a:extLst>
              <a:ext uri="{FF2B5EF4-FFF2-40B4-BE49-F238E27FC236}">
                <a16:creationId xmlns="" xmlns:a16="http://schemas.microsoft.com/office/drawing/2014/main" id="{52644E51-4073-496C-8791-07182A958FB2}"/>
              </a:ext>
            </a:extLst>
          </p:cNvPr>
          <p:cNvSpPr/>
          <p:nvPr userDrawn="1"/>
        </p:nvSpPr>
        <p:spPr>
          <a:xfrm flipH="1" flipV="1">
            <a:off x="2238701" y="3393527"/>
            <a:ext cx="1324303" cy="244366"/>
          </a:xfrm>
          <a:prstGeom prst="corner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>
            <a:extLst>
              <a:ext uri="{FF2B5EF4-FFF2-40B4-BE49-F238E27FC236}">
                <a16:creationId xmlns="" xmlns:a16="http://schemas.microsoft.com/office/drawing/2014/main" id="{B5668A6B-AD7D-4DB7-9547-03901464DA16}"/>
              </a:ext>
            </a:extLst>
          </p:cNvPr>
          <p:cNvSpPr/>
          <p:nvPr userDrawn="1"/>
        </p:nvSpPr>
        <p:spPr>
          <a:xfrm>
            <a:off x="1255351" y="1385884"/>
            <a:ext cx="1872103" cy="18721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>
            <a:extLst>
              <a:ext uri="{FF2B5EF4-FFF2-40B4-BE49-F238E27FC236}">
                <a16:creationId xmlns="" xmlns:a16="http://schemas.microsoft.com/office/drawing/2014/main" id="{4AF5B14A-A2A5-4E56-AE80-35BBE8DD1E6F}"/>
              </a:ext>
            </a:extLst>
          </p:cNvPr>
          <p:cNvSpPr/>
          <p:nvPr userDrawn="1"/>
        </p:nvSpPr>
        <p:spPr>
          <a:xfrm>
            <a:off x="2579654" y="3635484"/>
            <a:ext cx="1872103" cy="187210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Фигура, имеющая форму буквы L 9">
            <a:extLst>
              <a:ext uri="{FF2B5EF4-FFF2-40B4-BE49-F238E27FC236}">
                <a16:creationId xmlns="" xmlns:a16="http://schemas.microsoft.com/office/drawing/2014/main" id="{2BB79B30-C90E-4108-983D-8017480999DC}"/>
              </a:ext>
            </a:extLst>
          </p:cNvPr>
          <p:cNvSpPr/>
          <p:nvPr userDrawn="1"/>
        </p:nvSpPr>
        <p:spPr>
          <a:xfrm flipH="1">
            <a:off x="3563004" y="3271344"/>
            <a:ext cx="1324305" cy="244366"/>
          </a:xfrm>
          <a:prstGeom prst="corner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>
            <a:extLst>
              <a:ext uri="{FF2B5EF4-FFF2-40B4-BE49-F238E27FC236}">
                <a16:creationId xmlns="" xmlns:a16="http://schemas.microsoft.com/office/drawing/2014/main" id="{C220E963-791F-4346-96C8-DAFCD9B2EC1A}"/>
              </a:ext>
            </a:extLst>
          </p:cNvPr>
          <p:cNvSpPr/>
          <p:nvPr userDrawn="1"/>
        </p:nvSpPr>
        <p:spPr>
          <a:xfrm>
            <a:off x="3903959" y="1399241"/>
            <a:ext cx="1872103" cy="187210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Фигура, имеющая форму буквы L 11">
            <a:extLst>
              <a:ext uri="{FF2B5EF4-FFF2-40B4-BE49-F238E27FC236}">
                <a16:creationId xmlns="" xmlns:a16="http://schemas.microsoft.com/office/drawing/2014/main" id="{A1F2BE48-9D32-4800-9386-78EE31FBA443}"/>
              </a:ext>
            </a:extLst>
          </p:cNvPr>
          <p:cNvSpPr/>
          <p:nvPr userDrawn="1"/>
        </p:nvSpPr>
        <p:spPr>
          <a:xfrm flipH="1" flipV="1">
            <a:off x="4887306" y="3393527"/>
            <a:ext cx="1324303" cy="244366"/>
          </a:xfrm>
          <a:prstGeom prst="corner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>
            <a:extLst>
              <a:ext uri="{FF2B5EF4-FFF2-40B4-BE49-F238E27FC236}">
                <a16:creationId xmlns="" xmlns:a16="http://schemas.microsoft.com/office/drawing/2014/main" id="{39243131-CED4-49B0-B083-22C6D42A3E76}"/>
              </a:ext>
            </a:extLst>
          </p:cNvPr>
          <p:cNvSpPr/>
          <p:nvPr userDrawn="1"/>
        </p:nvSpPr>
        <p:spPr>
          <a:xfrm>
            <a:off x="5228259" y="3635484"/>
            <a:ext cx="1872103" cy="187210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Фигура, имеющая форму буквы L 13">
            <a:extLst>
              <a:ext uri="{FF2B5EF4-FFF2-40B4-BE49-F238E27FC236}">
                <a16:creationId xmlns="" xmlns:a16="http://schemas.microsoft.com/office/drawing/2014/main" id="{AA6AED3F-A967-4E15-9866-60D1234D3CE0}"/>
              </a:ext>
            </a:extLst>
          </p:cNvPr>
          <p:cNvSpPr/>
          <p:nvPr userDrawn="1"/>
        </p:nvSpPr>
        <p:spPr>
          <a:xfrm flipH="1">
            <a:off x="6211609" y="3271344"/>
            <a:ext cx="1324305" cy="244366"/>
          </a:xfrm>
          <a:prstGeom prst="corner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>
            <a:extLst>
              <a:ext uri="{FF2B5EF4-FFF2-40B4-BE49-F238E27FC236}">
                <a16:creationId xmlns="" xmlns:a16="http://schemas.microsoft.com/office/drawing/2014/main" id="{FAD14D1D-9BD1-4FFF-B9AD-5D1D2B4C46EE}"/>
              </a:ext>
            </a:extLst>
          </p:cNvPr>
          <p:cNvSpPr/>
          <p:nvPr userDrawn="1"/>
        </p:nvSpPr>
        <p:spPr>
          <a:xfrm>
            <a:off x="6552564" y="1399241"/>
            <a:ext cx="1872103" cy="187210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Фигура, имеющая форму буквы L 15">
            <a:extLst>
              <a:ext uri="{FF2B5EF4-FFF2-40B4-BE49-F238E27FC236}">
                <a16:creationId xmlns="" xmlns:a16="http://schemas.microsoft.com/office/drawing/2014/main" id="{0815C8F0-99F5-4171-A8B0-64BBA2A50270}"/>
              </a:ext>
            </a:extLst>
          </p:cNvPr>
          <p:cNvSpPr/>
          <p:nvPr userDrawn="1"/>
        </p:nvSpPr>
        <p:spPr>
          <a:xfrm flipH="1" flipV="1">
            <a:off x="7535911" y="3393527"/>
            <a:ext cx="1324303" cy="244366"/>
          </a:xfrm>
          <a:prstGeom prst="corner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>
            <a:extLst>
              <a:ext uri="{FF2B5EF4-FFF2-40B4-BE49-F238E27FC236}">
                <a16:creationId xmlns="" xmlns:a16="http://schemas.microsoft.com/office/drawing/2014/main" id="{EB687AA5-17A5-4523-8633-32365949E28E}"/>
              </a:ext>
            </a:extLst>
          </p:cNvPr>
          <p:cNvSpPr/>
          <p:nvPr userDrawn="1"/>
        </p:nvSpPr>
        <p:spPr>
          <a:xfrm>
            <a:off x="7876864" y="3637893"/>
            <a:ext cx="1872103" cy="187210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Фигура, имеющая форму буквы L 17">
            <a:extLst>
              <a:ext uri="{FF2B5EF4-FFF2-40B4-BE49-F238E27FC236}">
                <a16:creationId xmlns="" xmlns:a16="http://schemas.microsoft.com/office/drawing/2014/main" id="{ABCA647B-3937-4954-A274-6A76AAFECD4C}"/>
              </a:ext>
            </a:extLst>
          </p:cNvPr>
          <p:cNvSpPr/>
          <p:nvPr userDrawn="1"/>
        </p:nvSpPr>
        <p:spPr>
          <a:xfrm flipH="1">
            <a:off x="8860214" y="3271344"/>
            <a:ext cx="1324305" cy="244366"/>
          </a:xfrm>
          <a:prstGeom prst="corner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>
            <a:extLst>
              <a:ext uri="{FF2B5EF4-FFF2-40B4-BE49-F238E27FC236}">
                <a16:creationId xmlns="" xmlns:a16="http://schemas.microsoft.com/office/drawing/2014/main" id="{3195D8A8-470A-4447-8E51-4C267B4937F3}"/>
              </a:ext>
            </a:extLst>
          </p:cNvPr>
          <p:cNvSpPr/>
          <p:nvPr userDrawn="1"/>
        </p:nvSpPr>
        <p:spPr>
          <a:xfrm>
            <a:off x="9201169" y="1399241"/>
            <a:ext cx="1872103" cy="187210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>
            <a:extLst>
              <a:ext uri="{FF2B5EF4-FFF2-40B4-BE49-F238E27FC236}">
                <a16:creationId xmlns="" xmlns:a16="http://schemas.microsoft.com/office/drawing/2014/main" id="{030C94F4-3ECE-4797-941D-30B66451A254}"/>
              </a:ext>
            </a:extLst>
          </p:cNvPr>
          <p:cNvSpPr/>
          <p:nvPr userDrawn="1"/>
        </p:nvSpPr>
        <p:spPr>
          <a:xfrm>
            <a:off x="1936416" y="1383475"/>
            <a:ext cx="509971" cy="5099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>
                <a:solidFill>
                  <a:schemeClr val="accent1"/>
                </a:solidFill>
                <a:latin typeface="Arial Narrow" panose="020B0606020202030204" pitchFamily="34" charset="0"/>
              </a:rPr>
              <a:t>1</a:t>
            </a:r>
            <a:endParaRPr lang="ru-RU" b="1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p:sp>
        <p:nvSpPr>
          <p:cNvPr id="21" name="Овал 20">
            <a:extLst>
              <a:ext uri="{FF2B5EF4-FFF2-40B4-BE49-F238E27FC236}">
                <a16:creationId xmlns="" xmlns:a16="http://schemas.microsoft.com/office/drawing/2014/main" id="{DCC41A03-00E5-45E4-8862-373147A59583}"/>
              </a:ext>
            </a:extLst>
          </p:cNvPr>
          <p:cNvSpPr/>
          <p:nvPr userDrawn="1"/>
        </p:nvSpPr>
        <p:spPr>
          <a:xfrm>
            <a:off x="4585023" y="1399241"/>
            <a:ext cx="509971" cy="5099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>
                <a:solidFill>
                  <a:schemeClr val="accent3"/>
                </a:solidFill>
                <a:latin typeface="Arial Narrow" panose="020B0606020202030204" pitchFamily="34" charset="0"/>
              </a:rPr>
              <a:t>3</a:t>
            </a:r>
            <a:endParaRPr lang="ru-RU" b="1">
              <a:solidFill>
                <a:schemeClr val="accent3"/>
              </a:solidFill>
              <a:latin typeface="Arial Narrow" panose="020B0606020202030204" pitchFamily="34" charset="0"/>
            </a:endParaRPr>
          </a:p>
        </p:txBody>
      </p:sp>
      <p:sp>
        <p:nvSpPr>
          <p:cNvPr id="22" name="Овал 21">
            <a:extLst>
              <a:ext uri="{FF2B5EF4-FFF2-40B4-BE49-F238E27FC236}">
                <a16:creationId xmlns="" xmlns:a16="http://schemas.microsoft.com/office/drawing/2014/main" id="{719D71D7-0A99-4F29-B88A-5EEE2BDCAB73}"/>
              </a:ext>
            </a:extLst>
          </p:cNvPr>
          <p:cNvSpPr/>
          <p:nvPr userDrawn="1"/>
        </p:nvSpPr>
        <p:spPr>
          <a:xfrm>
            <a:off x="7233629" y="1399241"/>
            <a:ext cx="509971" cy="5099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>
                <a:solidFill>
                  <a:schemeClr val="accent6"/>
                </a:solidFill>
                <a:latin typeface="Arial Narrow" panose="020B0606020202030204" pitchFamily="34" charset="0"/>
              </a:rPr>
              <a:t>5</a:t>
            </a:r>
            <a:endParaRPr lang="ru-RU" b="1">
              <a:solidFill>
                <a:schemeClr val="accent6"/>
              </a:solidFill>
              <a:latin typeface="Arial Narrow" panose="020B0606020202030204" pitchFamily="34" charset="0"/>
            </a:endParaRPr>
          </a:p>
        </p:txBody>
      </p:sp>
      <p:sp>
        <p:nvSpPr>
          <p:cNvPr id="23" name="Овал 22">
            <a:extLst>
              <a:ext uri="{FF2B5EF4-FFF2-40B4-BE49-F238E27FC236}">
                <a16:creationId xmlns="" xmlns:a16="http://schemas.microsoft.com/office/drawing/2014/main" id="{9C94F31F-EC4D-4AC4-9284-E97F0251619F}"/>
              </a:ext>
            </a:extLst>
          </p:cNvPr>
          <p:cNvSpPr/>
          <p:nvPr userDrawn="1"/>
        </p:nvSpPr>
        <p:spPr>
          <a:xfrm>
            <a:off x="3242424" y="3637068"/>
            <a:ext cx="509971" cy="5099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>
                <a:solidFill>
                  <a:schemeClr val="accent2"/>
                </a:solidFill>
                <a:latin typeface="Arial Narrow" panose="020B0606020202030204" pitchFamily="34" charset="0"/>
              </a:rPr>
              <a:t>2</a:t>
            </a:r>
            <a:endParaRPr lang="ru-RU" b="1">
              <a:solidFill>
                <a:schemeClr val="accent2"/>
              </a:solidFill>
              <a:latin typeface="Arial Narrow" panose="020B0606020202030204" pitchFamily="34" charset="0"/>
            </a:endParaRPr>
          </a:p>
        </p:txBody>
      </p:sp>
      <p:sp>
        <p:nvSpPr>
          <p:cNvPr id="24" name="Овал 23">
            <a:extLst>
              <a:ext uri="{FF2B5EF4-FFF2-40B4-BE49-F238E27FC236}">
                <a16:creationId xmlns="" xmlns:a16="http://schemas.microsoft.com/office/drawing/2014/main" id="{22215F98-22EB-4B09-AA23-49162460B943}"/>
              </a:ext>
            </a:extLst>
          </p:cNvPr>
          <p:cNvSpPr/>
          <p:nvPr userDrawn="1"/>
        </p:nvSpPr>
        <p:spPr>
          <a:xfrm>
            <a:off x="5873150" y="3635450"/>
            <a:ext cx="509971" cy="5099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>
                <a:solidFill>
                  <a:schemeClr val="bg2"/>
                </a:solidFill>
                <a:latin typeface="Arial Narrow" panose="020B0606020202030204" pitchFamily="34" charset="0"/>
              </a:rPr>
              <a:t>4</a:t>
            </a:r>
            <a:endParaRPr lang="ru-RU" b="1">
              <a:solidFill>
                <a:schemeClr val="bg2"/>
              </a:solidFill>
              <a:latin typeface="Arial Narrow" panose="020B0606020202030204" pitchFamily="34" charset="0"/>
            </a:endParaRPr>
          </a:p>
        </p:txBody>
      </p:sp>
      <p:sp>
        <p:nvSpPr>
          <p:cNvPr id="25" name="Овал 24">
            <a:extLst>
              <a:ext uri="{FF2B5EF4-FFF2-40B4-BE49-F238E27FC236}">
                <a16:creationId xmlns="" xmlns:a16="http://schemas.microsoft.com/office/drawing/2014/main" id="{88B0415A-7832-45D4-8EB0-1CC51636A0E9}"/>
              </a:ext>
            </a:extLst>
          </p:cNvPr>
          <p:cNvSpPr/>
          <p:nvPr userDrawn="1"/>
        </p:nvSpPr>
        <p:spPr>
          <a:xfrm>
            <a:off x="8557929" y="3635451"/>
            <a:ext cx="509971" cy="5099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>
                <a:solidFill>
                  <a:schemeClr val="accent5"/>
                </a:solidFill>
                <a:latin typeface="Arial Narrow" panose="020B0606020202030204" pitchFamily="34" charset="0"/>
              </a:rPr>
              <a:t>6</a:t>
            </a:r>
            <a:endParaRPr lang="ru-RU" b="1">
              <a:solidFill>
                <a:schemeClr val="accent5"/>
              </a:solidFill>
              <a:latin typeface="Arial Narrow" panose="020B0606020202030204" pitchFamily="34" charset="0"/>
            </a:endParaRPr>
          </a:p>
        </p:txBody>
      </p:sp>
      <p:sp>
        <p:nvSpPr>
          <p:cNvPr id="26" name="Овал 25">
            <a:extLst>
              <a:ext uri="{FF2B5EF4-FFF2-40B4-BE49-F238E27FC236}">
                <a16:creationId xmlns="" xmlns:a16="http://schemas.microsoft.com/office/drawing/2014/main" id="{D4913863-F9EB-4D13-8061-E05345B1F496}"/>
              </a:ext>
            </a:extLst>
          </p:cNvPr>
          <p:cNvSpPr/>
          <p:nvPr userDrawn="1"/>
        </p:nvSpPr>
        <p:spPr>
          <a:xfrm>
            <a:off x="9882234" y="1409913"/>
            <a:ext cx="509971" cy="5099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>
                <a:solidFill>
                  <a:schemeClr val="accent3"/>
                </a:solidFill>
                <a:latin typeface="Arial Narrow" panose="020B0606020202030204" pitchFamily="34" charset="0"/>
              </a:rPr>
              <a:t>7</a:t>
            </a:r>
            <a:endParaRPr lang="ru-RU" b="1">
              <a:solidFill>
                <a:schemeClr val="accent3"/>
              </a:solidFill>
              <a:latin typeface="Arial Narrow" panose="020B0606020202030204" pitchFamily="34" charset="0"/>
            </a:endParaRPr>
          </a:p>
        </p:txBody>
      </p:sp>
      <p:sp>
        <p:nvSpPr>
          <p:cNvPr id="27" name="Текст 40">
            <a:extLst>
              <a:ext uri="{FF2B5EF4-FFF2-40B4-BE49-F238E27FC236}">
                <a16:creationId xmlns="" xmlns:a16="http://schemas.microsoft.com/office/drawing/2014/main" id="{6E6F7890-A8A5-40DC-BC05-5E3BA7BF650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18897" y="1919884"/>
            <a:ext cx="1545019" cy="964497"/>
          </a:xfrm>
        </p:spPr>
        <p:txBody>
          <a:bodyPr anchor="ctr"/>
          <a:lstStyle>
            <a:lvl1pPr algn="ctr">
              <a:defRPr/>
            </a:lvl1pPr>
          </a:lstStyle>
          <a:p>
            <a:pPr lvl="0"/>
            <a:endParaRPr lang="ru-RU"/>
          </a:p>
        </p:txBody>
      </p:sp>
      <p:sp>
        <p:nvSpPr>
          <p:cNvPr id="28" name="Текст 40">
            <a:extLst>
              <a:ext uri="{FF2B5EF4-FFF2-40B4-BE49-F238E27FC236}">
                <a16:creationId xmlns="" xmlns:a16="http://schemas.microsoft.com/office/drawing/2014/main" id="{BDB023E5-5172-46F3-A6F7-54F1A4BAE7E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740254" y="4141530"/>
            <a:ext cx="1545019" cy="964497"/>
          </a:xfrm>
        </p:spPr>
        <p:txBody>
          <a:bodyPr anchor="ctr"/>
          <a:lstStyle>
            <a:lvl1pPr algn="ctr">
              <a:defRPr/>
            </a:lvl1pPr>
          </a:lstStyle>
          <a:p>
            <a:pPr lvl="0"/>
            <a:endParaRPr lang="ru-RU"/>
          </a:p>
        </p:txBody>
      </p:sp>
      <p:sp>
        <p:nvSpPr>
          <p:cNvPr id="29" name="Текст 40">
            <a:extLst>
              <a:ext uri="{FF2B5EF4-FFF2-40B4-BE49-F238E27FC236}">
                <a16:creationId xmlns="" xmlns:a16="http://schemas.microsoft.com/office/drawing/2014/main" id="{CDF2AF97-0703-474F-86BD-B2598354D78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716104" y="1919884"/>
            <a:ext cx="1545019" cy="964497"/>
          </a:xfrm>
        </p:spPr>
        <p:txBody>
          <a:bodyPr anchor="ctr"/>
          <a:lstStyle>
            <a:lvl1pPr algn="ctr">
              <a:defRPr/>
            </a:lvl1pPr>
          </a:lstStyle>
          <a:p>
            <a:pPr lvl="0"/>
            <a:endParaRPr lang="ru-RU"/>
          </a:p>
        </p:txBody>
      </p:sp>
      <p:sp>
        <p:nvSpPr>
          <p:cNvPr id="30" name="Текст 40">
            <a:extLst>
              <a:ext uri="{FF2B5EF4-FFF2-40B4-BE49-F238E27FC236}">
                <a16:creationId xmlns="" xmlns:a16="http://schemas.microsoft.com/office/drawing/2014/main" id="{5805F802-FE8B-43BC-9012-7268190A937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363410" y="1911314"/>
            <a:ext cx="1545019" cy="964497"/>
          </a:xfrm>
        </p:spPr>
        <p:txBody>
          <a:bodyPr anchor="ctr"/>
          <a:lstStyle>
            <a:lvl1pPr algn="ctr">
              <a:defRPr/>
            </a:lvl1pPr>
          </a:lstStyle>
          <a:p>
            <a:pPr lvl="0"/>
            <a:endParaRPr lang="ru-RU"/>
          </a:p>
        </p:txBody>
      </p:sp>
      <p:sp>
        <p:nvSpPr>
          <p:cNvPr id="31" name="Текст 40">
            <a:extLst>
              <a:ext uri="{FF2B5EF4-FFF2-40B4-BE49-F238E27FC236}">
                <a16:creationId xmlns="" xmlns:a16="http://schemas.microsoft.com/office/drawing/2014/main" id="{0D4990A2-D4E8-4831-AF63-A0273A91C62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388859" y="4141530"/>
            <a:ext cx="1545019" cy="964497"/>
          </a:xfrm>
        </p:spPr>
        <p:txBody>
          <a:bodyPr anchor="ctr"/>
          <a:lstStyle>
            <a:lvl1pPr algn="ctr">
              <a:defRPr/>
            </a:lvl1pPr>
          </a:lstStyle>
          <a:p>
            <a:pPr lvl="0"/>
            <a:endParaRPr lang="ru-RU"/>
          </a:p>
        </p:txBody>
      </p:sp>
      <p:sp>
        <p:nvSpPr>
          <p:cNvPr id="32" name="Текст 40">
            <a:extLst>
              <a:ext uri="{FF2B5EF4-FFF2-40B4-BE49-F238E27FC236}">
                <a16:creationId xmlns="" xmlns:a16="http://schemas.microsoft.com/office/drawing/2014/main" id="{12E87BEA-0BF3-49CA-AEA7-D4F660D3541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040404" y="4161692"/>
            <a:ext cx="1545019" cy="964497"/>
          </a:xfrm>
        </p:spPr>
        <p:txBody>
          <a:bodyPr anchor="ctr"/>
          <a:lstStyle>
            <a:lvl1pPr algn="ctr">
              <a:defRPr/>
            </a:lvl1pPr>
          </a:lstStyle>
          <a:p>
            <a:pPr lvl="0"/>
            <a:endParaRPr lang="ru-RU"/>
          </a:p>
        </p:txBody>
      </p:sp>
      <p:sp>
        <p:nvSpPr>
          <p:cNvPr id="33" name="Текст 40">
            <a:extLst>
              <a:ext uri="{FF2B5EF4-FFF2-40B4-BE49-F238E27FC236}">
                <a16:creationId xmlns="" xmlns:a16="http://schemas.microsoft.com/office/drawing/2014/main" id="{C72E3FE2-8D41-46B7-B849-43C3AF52CF7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070438" y="1918020"/>
            <a:ext cx="1545019" cy="964497"/>
          </a:xfrm>
        </p:spPr>
        <p:txBody>
          <a:bodyPr anchor="ctr"/>
          <a:lstStyle>
            <a:lvl1pPr algn="ctr">
              <a:defRPr/>
            </a:lvl1pPr>
          </a:lstStyle>
          <a:p>
            <a:pPr lvl="0"/>
            <a:endParaRPr lang="ru-RU"/>
          </a:p>
        </p:txBody>
      </p:sp>
      <p:sp>
        <p:nvSpPr>
          <p:cNvPr id="34" name="Текст 49">
            <a:extLst>
              <a:ext uri="{FF2B5EF4-FFF2-40B4-BE49-F238E27FC236}">
                <a16:creationId xmlns="" xmlns:a16="http://schemas.microsoft.com/office/drawing/2014/main" id="{84246397-CA14-4B63-AFC8-D6862975D47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096000" y="679783"/>
            <a:ext cx="5940425" cy="65405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5" name="Текст 49">
            <a:extLst>
              <a:ext uri="{FF2B5EF4-FFF2-40B4-BE49-F238E27FC236}">
                <a16:creationId xmlns="" xmlns:a16="http://schemas.microsoft.com/office/drawing/2014/main" id="{9F13B853-796F-4A46-A68B-33C91761FE67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55575" y="5829281"/>
            <a:ext cx="5940425" cy="654050"/>
          </a:xfrm>
        </p:spPr>
        <p:txBody>
          <a:bodyPr/>
          <a:lstStyle>
            <a:lvl1pPr algn="r">
              <a:defRPr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6" name="Прямоугольник 35">
            <a:extLst>
              <a:ext uri="{FF2B5EF4-FFF2-40B4-BE49-F238E27FC236}">
                <a16:creationId xmlns="" xmlns:a16="http://schemas.microsoft.com/office/drawing/2014/main" id="{0DBE555A-D98B-4EB2-ABF9-967DD2FDE3F8}"/>
              </a:ext>
            </a:extLst>
          </p:cNvPr>
          <p:cNvSpPr/>
          <p:nvPr userDrawn="1"/>
        </p:nvSpPr>
        <p:spPr>
          <a:xfrm>
            <a:off x="10184514" y="3393527"/>
            <a:ext cx="2007486" cy="1221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52462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41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3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25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67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0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51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93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35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32770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7049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4749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0" cy="1500187"/>
          </a:xfrm>
        </p:spPr>
        <p:txBody>
          <a:bodyPr anchor="b"/>
          <a:lstStyle>
            <a:lvl1pPr marL="0" indent="0">
              <a:buNone/>
              <a:defRPr sz="2350">
                <a:solidFill>
                  <a:schemeClr val="tx1">
                    <a:tint val="75000"/>
                  </a:schemeClr>
                </a:solidFill>
              </a:defRPr>
            </a:lvl1pPr>
            <a:lvl2pPr marL="544199" indent="0">
              <a:buNone/>
              <a:defRPr sz="2150">
                <a:solidFill>
                  <a:schemeClr val="tx1">
                    <a:tint val="75000"/>
                  </a:schemeClr>
                </a:solidFill>
              </a:defRPr>
            </a:lvl2pPr>
            <a:lvl3pPr marL="1088398" indent="0">
              <a:buNone/>
              <a:defRPr sz="1950">
                <a:solidFill>
                  <a:schemeClr val="tx1">
                    <a:tint val="75000"/>
                  </a:schemeClr>
                </a:solidFill>
              </a:defRPr>
            </a:lvl3pPr>
            <a:lvl4pPr marL="1632596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176796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72099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26519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80939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35359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301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3299"/>
            </a:lvl1pPr>
            <a:lvl2pPr>
              <a:defRPr sz="2849"/>
            </a:lvl2pPr>
            <a:lvl3pPr>
              <a:defRPr sz="2350"/>
            </a:lvl3pPr>
            <a:lvl4pPr>
              <a:defRPr sz="2150"/>
            </a:lvl4pPr>
            <a:lvl5pPr>
              <a:defRPr sz="2150"/>
            </a:lvl5pPr>
            <a:lvl6pPr>
              <a:defRPr sz="2150"/>
            </a:lvl6pPr>
            <a:lvl7pPr>
              <a:defRPr sz="2150"/>
            </a:lvl7pPr>
            <a:lvl8pPr>
              <a:defRPr sz="2150"/>
            </a:lvl8pPr>
            <a:lvl9pPr>
              <a:defRPr sz="215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1" y="1600202"/>
            <a:ext cx="5384800" cy="4525963"/>
          </a:xfrm>
        </p:spPr>
        <p:txBody>
          <a:bodyPr/>
          <a:lstStyle>
            <a:lvl1pPr>
              <a:defRPr sz="3299"/>
            </a:lvl1pPr>
            <a:lvl2pPr>
              <a:defRPr sz="2849"/>
            </a:lvl2pPr>
            <a:lvl3pPr>
              <a:defRPr sz="2350"/>
            </a:lvl3pPr>
            <a:lvl4pPr>
              <a:defRPr sz="2150"/>
            </a:lvl4pPr>
            <a:lvl5pPr>
              <a:defRPr sz="2150"/>
            </a:lvl5pPr>
            <a:lvl6pPr>
              <a:defRPr sz="2150"/>
            </a:lvl6pPr>
            <a:lvl7pPr>
              <a:defRPr sz="2150"/>
            </a:lvl7pPr>
            <a:lvl8pPr>
              <a:defRPr sz="2150"/>
            </a:lvl8pPr>
            <a:lvl9pPr>
              <a:defRPr sz="215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2229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3"/>
          </a:xfrm>
        </p:spPr>
        <p:txBody>
          <a:bodyPr anchor="b"/>
          <a:lstStyle>
            <a:lvl1pPr marL="0" indent="0">
              <a:buNone/>
              <a:defRPr sz="2849" b="1"/>
            </a:lvl1pPr>
            <a:lvl2pPr marL="544199" indent="0">
              <a:buNone/>
              <a:defRPr sz="2350" b="1"/>
            </a:lvl2pPr>
            <a:lvl3pPr marL="1088398" indent="0">
              <a:buNone/>
              <a:defRPr sz="2150" b="1"/>
            </a:lvl3pPr>
            <a:lvl4pPr marL="1632596" indent="0">
              <a:buNone/>
              <a:defRPr sz="1950" b="1"/>
            </a:lvl4pPr>
            <a:lvl5pPr marL="2176796" indent="0">
              <a:buNone/>
              <a:defRPr sz="1950" b="1"/>
            </a:lvl5pPr>
            <a:lvl6pPr marL="2720995" indent="0">
              <a:buNone/>
              <a:defRPr sz="1950" b="1"/>
            </a:lvl6pPr>
            <a:lvl7pPr marL="3265194" indent="0">
              <a:buNone/>
              <a:defRPr sz="1950" b="1"/>
            </a:lvl7pPr>
            <a:lvl8pPr marL="3809392" indent="0">
              <a:buNone/>
              <a:defRPr sz="1950" b="1"/>
            </a:lvl8pPr>
            <a:lvl9pPr marL="4353592" indent="0">
              <a:buNone/>
              <a:defRPr sz="195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849"/>
            </a:lvl1pPr>
            <a:lvl2pPr>
              <a:defRPr sz="2350"/>
            </a:lvl2pPr>
            <a:lvl3pPr>
              <a:defRPr sz="2150"/>
            </a:lvl3pPr>
            <a:lvl4pPr>
              <a:defRPr sz="1950"/>
            </a:lvl4pPr>
            <a:lvl5pPr>
              <a:defRPr sz="1950"/>
            </a:lvl5pPr>
            <a:lvl6pPr>
              <a:defRPr sz="1950"/>
            </a:lvl6pPr>
            <a:lvl7pPr>
              <a:defRPr sz="1950"/>
            </a:lvl7pPr>
            <a:lvl8pPr>
              <a:defRPr sz="1950"/>
            </a:lvl8pPr>
            <a:lvl9pPr>
              <a:defRPr sz="195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70" y="1535114"/>
            <a:ext cx="5389033" cy="639763"/>
          </a:xfrm>
        </p:spPr>
        <p:txBody>
          <a:bodyPr anchor="b"/>
          <a:lstStyle>
            <a:lvl1pPr marL="0" indent="0">
              <a:buNone/>
              <a:defRPr sz="2849" b="1"/>
            </a:lvl1pPr>
            <a:lvl2pPr marL="544199" indent="0">
              <a:buNone/>
              <a:defRPr sz="2350" b="1"/>
            </a:lvl2pPr>
            <a:lvl3pPr marL="1088398" indent="0">
              <a:buNone/>
              <a:defRPr sz="2150" b="1"/>
            </a:lvl3pPr>
            <a:lvl4pPr marL="1632596" indent="0">
              <a:buNone/>
              <a:defRPr sz="1950" b="1"/>
            </a:lvl4pPr>
            <a:lvl5pPr marL="2176796" indent="0">
              <a:buNone/>
              <a:defRPr sz="1950" b="1"/>
            </a:lvl5pPr>
            <a:lvl6pPr marL="2720995" indent="0">
              <a:buNone/>
              <a:defRPr sz="1950" b="1"/>
            </a:lvl6pPr>
            <a:lvl7pPr marL="3265194" indent="0">
              <a:buNone/>
              <a:defRPr sz="1950" b="1"/>
            </a:lvl7pPr>
            <a:lvl8pPr marL="3809392" indent="0">
              <a:buNone/>
              <a:defRPr sz="1950" b="1"/>
            </a:lvl8pPr>
            <a:lvl9pPr marL="4353592" indent="0">
              <a:buNone/>
              <a:defRPr sz="195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849"/>
            </a:lvl1pPr>
            <a:lvl2pPr>
              <a:defRPr sz="2350"/>
            </a:lvl2pPr>
            <a:lvl3pPr>
              <a:defRPr sz="2150"/>
            </a:lvl3pPr>
            <a:lvl4pPr>
              <a:defRPr sz="1950"/>
            </a:lvl4pPr>
            <a:lvl5pPr>
              <a:defRPr sz="1950"/>
            </a:lvl5pPr>
            <a:lvl6pPr>
              <a:defRPr sz="1950"/>
            </a:lvl6pPr>
            <a:lvl7pPr>
              <a:defRPr sz="1950"/>
            </a:lvl7pPr>
            <a:lvl8pPr>
              <a:defRPr sz="1950"/>
            </a:lvl8pPr>
            <a:lvl9pPr>
              <a:defRPr sz="195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2514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3492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35A50E0-3F74-0180-FA4D-2A12B1ADCB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D005C102-A2F1-ACFB-017F-9CA8757F99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4DF89FF5-868C-DA3C-73C0-7B7DEB340C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16539-52AE-4E99-A4FD-4E3BF9502999}" type="datetimeFigureOut">
              <a:rPr lang="ru-RU" smtClean="0"/>
              <a:t>03.02.2024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061E130-E15B-96A9-E924-1F1992007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8F63BE1-94C6-593C-A55A-C968762A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8BFF-17B4-496C-85F0-73EE289FFA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37481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3083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4" y="273050"/>
            <a:ext cx="4011084" cy="1162051"/>
          </a:xfrm>
        </p:spPr>
        <p:txBody>
          <a:bodyPr anchor="b"/>
          <a:lstStyle>
            <a:lvl1pPr algn="l">
              <a:defRPr sz="235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4" y="273053"/>
            <a:ext cx="6815667" cy="5853113"/>
          </a:xfrm>
        </p:spPr>
        <p:txBody>
          <a:bodyPr/>
          <a:lstStyle>
            <a:lvl1pPr>
              <a:defRPr sz="3799"/>
            </a:lvl1pPr>
            <a:lvl2pPr>
              <a:defRPr sz="3299"/>
            </a:lvl2pPr>
            <a:lvl3pPr>
              <a:defRPr sz="2849"/>
            </a:lvl3pPr>
            <a:lvl4pPr>
              <a:defRPr sz="2350"/>
            </a:lvl4pPr>
            <a:lvl5pPr>
              <a:defRPr sz="2350"/>
            </a:lvl5pPr>
            <a:lvl6pPr>
              <a:defRPr sz="2350"/>
            </a:lvl6pPr>
            <a:lvl7pPr>
              <a:defRPr sz="2350"/>
            </a:lvl7pPr>
            <a:lvl8pPr>
              <a:defRPr sz="2350"/>
            </a:lvl8pPr>
            <a:lvl9pPr>
              <a:defRPr sz="235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4" y="1435103"/>
            <a:ext cx="4011084" cy="4691063"/>
          </a:xfrm>
        </p:spPr>
        <p:txBody>
          <a:bodyPr/>
          <a:lstStyle>
            <a:lvl1pPr marL="0" indent="0">
              <a:buNone/>
              <a:defRPr sz="1700"/>
            </a:lvl1pPr>
            <a:lvl2pPr marL="544199" indent="0">
              <a:buNone/>
              <a:defRPr sz="1450"/>
            </a:lvl2pPr>
            <a:lvl3pPr marL="1088398" indent="0">
              <a:buNone/>
              <a:defRPr sz="1200"/>
            </a:lvl3pPr>
            <a:lvl4pPr marL="1632596" indent="0">
              <a:buNone/>
              <a:defRPr sz="1100"/>
            </a:lvl4pPr>
            <a:lvl5pPr marL="2176796" indent="0">
              <a:buNone/>
              <a:defRPr sz="1100"/>
            </a:lvl5pPr>
            <a:lvl6pPr marL="2720995" indent="0">
              <a:buNone/>
              <a:defRPr sz="1100"/>
            </a:lvl6pPr>
            <a:lvl7pPr marL="3265194" indent="0">
              <a:buNone/>
              <a:defRPr sz="1100"/>
            </a:lvl7pPr>
            <a:lvl8pPr marL="3809392" indent="0">
              <a:buNone/>
              <a:defRPr sz="1100"/>
            </a:lvl8pPr>
            <a:lvl9pPr marL="4353592" indent="0">
              <a:buNone/>
              <a:defRPr sz="11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4420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8" y="4800601"/>
            <a:ext cx="7315200" cy="566739"/>
          </a:xfrm>
        </p:spPr>
        <p:txBody>
          <a:bodyPr anchor="b"/>
          <a:lstStyle>
            <a:lvl1pPr algn="l">
              <a:defRPr sz="235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3799"/>
            </a:lvl1pPr>
            <a:lvl2pPr marL="544199" indent="0">
              <a:buNone/>
              <a:defRPr sz="3299"/>
            </a:lvl2pPr>
            <a:lvl3pPr marL="1088398" indent="0">
              <a:buNone/>
              <a:defRPr sz="2849"/>
            </a:lvl3pPr>
            <a:lvl4pPr marL="1632596" indent="0">
              <a:buNone/>
              <a:defRPr sz="2350"/>
            </a:lvl4pPr>
            <a:lvl5pPr marL="2176796" indent="0">
              <a:buNone/>
              <a:defRPr sz="2350"/>
            </a:lvl5pPr>
            <a:lvl6pPr marL="2720995" indent="0">
              <a:buNone/>
              <a:defRPr sz="2350"/>
            </a:lvl6pPr>
            <a:lvl7pPr marL="3265194" indent="0">
              <a:buNone/>
              <a:defRPr sz="2350"/>
            </a:lvl7pPr>
            <a:lvl8pPr marL="3809392" indent="0">
              <a:buNone/>
              <a:defRPr sz="2350"/>
            </a:lvl8pPr>
            <a:lvl9pPr marL="4353592" indent="0">
              <a:buNone/>
              <a:defRPr sz="235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8" y="5367339"/>
            <a:ext cx="7315200" cy="804863"/>
          </a:xfrm>
        </p:spPr>
        <p:txBody>
          <a:bodyPr/>
          <a:lstStyle>
            <a:lvl1pPr marL="0" indent="0">
              <a:buNone/>
              <a:defRPr sz="1700"/>
            </a:lvl1pPr>
            <a:lvl2pPr marL="544199" indent="0">
              <a:buNone/>
              <a:defRPr sz="1450"/>
            </a:lvl2pPr>
            <a:lvl3pPr marL="1088398" indent="0">
              <a:buNone/>
              <a:defRPr sz="1200"/>
            </a:lvl3pPr>
            <a:lvl4pPr marL="1632596" indent="0">
              <a:buNone/>
              <a:defRPr sz="1100"/>
            </a:lvl4pPr>
            <a:lvl5pPr marL="2176796" indent="0">
              <a:buNone/>
              <a:defRPr sz="1100"/>
            </a:lvl5pPr>
            <a:lvl6pPr marL="2720995" indent="0">
              <a:buNone/>
              <a:defRPr sz="1100"/>
            </a:lvl6pPr>
            <a:lvl7pPr marL="3265194" indent="0">
              <a:buNone/>
              <a:defRPr sz="1100"/>
            </a:lvl7pPr>
            <a:lvl8pPr marL="3809392" indent="0">
              <a:buNone/>
              <a:defRPr sz="1100"/>
            </a:lvl8pPr>
            <a:lvl9pPr marL="4353592" indent="0">
              <a:buNone/>
              <a:defRPr sz="11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60749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21191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1" y="274640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3802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Изображение"/>
          <p:cNvSpPr>
            <a:spLocks noGrp="1"/>
          </p:cNvSpPr>
          <p:nvPr>
            <p:ph type="pic" sz="quarter" idx="13"/>
          </p:nvPr>
        </p:nvSpPr>
        <p:spPr>
          <a:xfrm>
            <a:off x="6247804" y="1830586"/>
            <a:ext cx="3750469" cy="4420196"/>
          </a:xfrm>
          <a:prstGeom prst="rect">
            <a:avLst/>
          </a:prstGeom>
        </p:spPr>
        <p:txBody>
          <a:bodyPr lIns="91408" tIns="45718" rIns="91408" bIns="45718" anchor="t">
            <a:noAutofit/>
          </a:bodyPr>
          <a:lstStyle/>
          <a:p>
            <a:endParaRPr/>
          </a:p>
        </p:txBody>
      </p:sp>
      <p:sp>
        <p:nvSpPr>
          <p:cNvPr id="66" name="Текст заголовка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67" name="Уровень текста 1…"/>
          <p:cNvSpPr>
            <a:spLocks noGrp="1"/>
          </p:cNvSpPr>
          <p:nvPr>
            <p:ph type="body" sz="quarter" idx="1"/>
          </p:nvPr>
        </p:nvSpPr>
        <p:spPr>
          <a:xfrm>
            <a:off x="2193731" y="1830586"/>
            <a:ext cx="3750469" cy="4420196"/>
          </a:xfrm>
          <a:prstGeom prst="rect">
            <a:avLst/>
          </a:prstGeom>
        </p:spPr>
        <p:txBody>
          <a:bodyPr/>
          <a:lstStyle>
            <a:lvl1pPr marL="232571" indent="-232571">
              <a:spcBef>
                <a:spcPts val="2250"/>
              </a:spcBef>
              <a:defRPr sz="1950"/>
            </a:lvl1pPr>
            <a:lvl2pPr marL="403927" indent="-232571">
              <a:spcBef>
                <a:spcPts val="2250"/>
              </a:spcBef>
              <a:defRPr sz="1950"/>
            </a:lvl2pPr>
            <a:lvl3pPr marL="575296" indent="-232571">
              <a:spcBef>
                <a:spcPts val="2250"/>
              </a:spcBef>
              <a:defRPr sz="1950"/>
            </a:lvl3pPr>
            <a:lvl4pPr marL="746658" indent="-232571">
              <a:spcBef>
                <a:spcPts val="2250"/>
              </a:spcBef>
              <a:defRPr sz="1950"/>
            </a:lvl4pPr>
            <a:lvl5pPr marL="918025" indent="-232571">
              <a:spcBef>
                <a:spcPts val="2250"/>
              </a:spcBef>
              <a:defRPr sz="195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68" name="Номер слайда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4543885"/>
      </p:ext>
    </p:extLst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Текст заголовка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49" name="Номер слайда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561564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D0EB9F1-A42C-B8D6-B820-4752B30AF6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5306C73B-7731-6164-7EBA-F297BF2DCA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78F28D3-067F-29BB-D766-EF5F8361C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16539-52AE-4E99-A4FD-4E3BF9502999}" type="datetimeFigureOut">
              <a:rPr lang="ru-RU" smtClean="0"/>
              <a:t>03.02.2024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EF02199E-C5B2-C90B-6C71-45E609B8B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BC19F98-0212-BF8D-F4A0-4E80E9839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8BFF-17B4-496C-85F0-73EE289FFA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3307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69C6D06-5596-AAE6-5C6A-212542F021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AFF5D319-EE7A-9CD4-BA3F-3B9F5EC756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2D2A6722-47C2-87A5-A5FD-3D36B0A1C2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9FE8B797-1B04-9DBE-9DEA-A06A12C31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16539-52AE-4E99-A4FD-4E3BF9502999}" type="datetimeFigureOut">
              <a:rPr lang="ru-RU" smtClean="0"/>
              <a:t>03.02.2024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15F2A764-7422-C059-C4EE-49DF08466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2D7322F5-70E4-25DB-36FC-BD1EA8297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8BFF-17B4-496C-85F0-73EE289FFA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104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DBC61C6-988D-DDE8-20FA-1DC09CB419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37436241-F355-0861-4842-310AC6D0BC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3DE51739-1DCF-1242-BE14-AC4A3C389F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AAC9AF5E-74FD-1CDE-D637-F0697DDD35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AB5B0F78-C062-4574-4DA6-1C213D413F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9FC34047-4186-6020-1930-4D91F2436F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16539-52AE-4E99-A4FD-4E3BF9502999}" type="datetimeFigureOut">
              <a:rPr lang="ru-RU" smtClean="0"/>
              <a:t>03.02.2024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C7769967-7152-1C74-2259-20FE253DA0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0F2704ED-A620-6E81-AF25-C8C1D6039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8BFF-17B4-496C-85F0-73EE289FFA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909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0EB1719-E045-F65E-E830-BF8A65E47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DFA63047-C958-FC72-E248-8C8BCDC43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16539-52AE-4E99-A4FD-4E3BF9502999}" type="datetimeFigureOut">
              <a:rPr lang="ru-RU" smtClean="0"/>
              <a:t>03.02.2024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4B602E1E-29F0-85DA-9DAF-0D992C36D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225932A4-356A-BE04-4232-D07343A38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8BFF-17B4-496C-85F0-73EE289FFA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8225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A4B14420-0DEF-DC9F-942B-C5C60E9963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16539-52AE-4E99-A4FD-4E3BF9502999}" type="datetimeFigureOut">
              <a:rPr lang="ru-RU" smtClean="0"/>
              <a:t>03.02.2024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49B83CCB-CE5A-25DC-67F5-CB320EDDE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9FA57064-64C4-07FF-B0F2-F96B4135A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8BFF-17B4-496C-85F0-73EE289FFA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5564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D829CC0-967F-5F0C-616E-325D2D2EE8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D4C595C-0A56-1EC7-CA9D-0132821D6A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DF6A72F6-59BE-48F0-45A1-3F1D528180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4B3E794B-C9C9-EF8F-67DA-627FBADD67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16539-52AE-4E99-A4FD-4E3BF9502999}" type="datetimeFigureOut">
              <a:rPr lang="ru-RU" smtClean="0"/>
              <a:t>03.02.2024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29EEC6BA-F561-AB56-A5BC-0AA015F66B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850C9ECC-FFD1-D1B5-6859-2B92810333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8BFF-17B4-496C-85F0-73EE289FFA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1081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0E73A47-E793-3E18-A02C-8E52B7BE30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6CA10FA0-ACFA-8503-6071-AF66D2C41F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738BB030-390E-E90B-541D-3997F26205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467BF819-6B8F-59E4-BB59-8F2A96960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16539-52AE-4E99-A4FD-4E3BF9502999}" type="datetimeFigureOut">
              <a:rPr lang="ru-RU" smtClean="0"/>
              <a:t>03.02.2024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9F6B2342-49C0-04F9-D195-10F7588909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D5C1266B-CEA3-EE25-0A6E-093CF07A5C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8BFF-17B4-496C-85F0-73EE289FFA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9302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2B51696-0500-B4FB-7899-C43E05033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F3183584-6185-CAE2-4A5A-4348C06987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E81E09C-3A8A-D627-93E7-BAF50E570C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516539-52AE-4E99-A4FD-4E3BF9502999}" type="datetimeFigureOut">
              <a:rPr lang="ru-RU" smtClean="0"/>
              <a:t>03.02.2024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51D33240-F798-96BA-DA9D-AC362CE1D7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20D5D66-5A99-D721-C43E-351042B9D6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28BFF-17B4-496C-85F0-73EE289FFA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7855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7" r:id="rId12"/>
    <p:sldLayoutId id="2147483678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217723" tIns="108862" rIns="217723" bIns="108862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0" cy="4525963"/>
          </a:xfrm>
          <a:prstGeom prst="rect">
            <a:avLst/>
          </a:prstGeom>
        </p:spPr>
        <p:txBody>
          <a:bodyPr vert="horz" lIns="217723" tIns="108862" rIns="217723" bIns="108862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217723" tIns="108862" rIns="217723" bIns="108862" rtlCol="0" anchor="ctr"/>
          <a:lstStyle>
            <a:lvl1pPr algn="l">
              <a:defRPr sz="14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88398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217723" tIns="108862" rIns="217723" bIns="108862" rtlCol="0" anchor="ctr"/>
          <a:lstStyle>
            <a:lvl1pPr algn="ctr">
              <a:defRPr sz="14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88398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vert="horz" lIns="217723" tIns="108862" rIns="217723" bIns="108862" rtlCol="0" anchor="ctr"/>
          <a:lstStyle>
            <a:lvl1pPr algn="r">
              <a:defRPr sz="14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88398"/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088398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0319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5" r:id="rId12"/>
    <p:sldLayoutId id="2147483676" r:id="rId13"/>
  </p:sldLayoutIdLst>
  <p:hf hdr="0" ftr="0" dt="0"/>
  <p:txStyles>
    <p:titleStyle>
      <a:lvl1pPr algn="ctr" defTabSz="1088398" rtl="0" eaLnBrk="1" latinLnBrk="0" hangingPunct="1">
        <a:spcBef>
          <a:spcPct val="0"/>
        </a:spcBef>
        <a:buNone/>
        <a:defRPr sz="524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8149" indent="-408149" algn="l" defTabSz="1088398" rtl="0" eaLnBrk="1" latinLnBrk="0" hangingPunct="1">
        <a:spcBef>
          <a:spcPct val="20000"/>
        </a:spcBef>
        <a:buFont typeface="Arial" pitchFamily="34" charset="0"/>
        <a:buChar char="•"/>
        <a:defRPr sz="3799" kern="1200">
          <a:solidFill>
            <a:schemeClr val="tx1"/>
          </a:solidFill>
          <a:latin typeface="+mn-lt"/>
          <a:ea typeface="+mn-ea"/>
          <a:cs typeface="+mn-cs"/>
        </a:defRPr>
      </a:lvl1pPr>
      <a:lvl2pPr marL="884323" indent="-340124" algn="l" defTabSz="1088398" rtl="0" eaLnBrk="1" latinLnBrk="0" hangingPunct="1">
        <a:spcBef>
          <a:spcPct val="20000"/>
        </a:spcBef>
        <a:buFont typeface="Arial" pitchFamily="34" charset="0"/>
        <a:buChar char="–"/>
        <a:defRPr sz="3299" kern="1200">
          <a:solidFill>
            <a:schemeClr val="tx1"/>
          </a:solidFill>
          <a:latin typeface="+mn-lt"/>
          <a:ea typeface="+mn-ea"/>
          <a:cs typeface="+mn-cs"/>
        </a:defRPr>
      </a:lvl2pPr>
      <a:lvl3pPr marL="1360497" indent="-272100" algn="l" defTabSz="1088398" rtl="0" eaLnBrk="1" latinLnBrk="0" hangingPunct="1">
        <a:spcBef>
          <a:spcPct val="20000"/>
        </a:spcBef>
        <a:buFont typeface="Arial" pitchFamily="34" charset="0"/>
        <a:buChar char="•"/>
        <a:defRPr sz="2849" kern="1200">
          <a:solidFill>
            <a:schemeClr val="tx1"/>
          </a:solidFill>
          <a:latin typeface="+mn-lt"/>
          <a:ea typeface="+mn-ea"/>
          <a:cs typeface="+mn-cs"/>
        </a:defRPr>
      </a:lvl3pPr>
      <a:lvl4pPr marL="1904696" indent="-272100" algn="l" defTabSz="1088398" rtl="0" eaLnBrk="1" latinLnBrk="0" hangingPunct="1">
        <a:spcBef>
          <a:spcPct val="20000"/>
        </a:spcBef>
        <a:buFont typeface="Arial" pitchFamily="34" charset="0"/>
        <a:buChar char="–"/>
        <a:defRPr sz="2350" kern="1200">
          <a:solidFill>
            <a:schemeClr val="tx1"/>
          </a:solidFill>
          <a:latin typeface="+mn-lt"/>
          <a:ea typeface="+mn-ea"/>
          <a:cs typeface="+mn-cs"/>
        </a:defRPr>
      </a:lvl4pPr>
      <a:lvl5pPr marL="2448895" indent="-272100" algn="l" defTabSz="1088398" rtl="0" eaLnBrk="1" latinLnBrk="0" hangingPunct="1">
        <a:spcBef>
          <a:spcPct val="20000"/>
        </a:spcBef>
        <a:buFont typeface="Arial" pitchFamily="34" charset="0"/>
        <a:buChar char="»"/>
        <a:defRPr sz="2350" kern="1200">
          <a:solidFill>
            <a:schemeClr val="tx1"/>
          </a:solidFill>
          <a:latin typeface="+mn-lt"/>
          <a:ea typeface="+mn-ea"/>
          <a:cs typeface="+mn-cs"/>
        </a:defRPr>
      </a:lvl5pPr>
      <a:lvl6pPr marL="2993094" indent="-272100" algn="l" defTabSz="1088398" rtl="0" eaLnBrk="1" latinLnBrk="0" hangingPunct="1">
        <a:spcBef>
          <a:spcPct val="20000"/>
        </a:spcBef>
        <a:buFont typeface="Arial" pitchFamily="34" charset="0"/>
        <a:buChar char="•"/>
        <a:defRPr sz="2350" kern="1200">
          <a:solidFill>
            <a:schemeClr val="tx1"/>
          </a:solidFill>
          <a:latin typeface="+mn-lt"/>
          <a:ea typeface="+mn-ea"/>
          <a:cs typeface="+mn-cs"/>
        </a:defRPr>
      </a:lvl6pPr>
      <a:lvl7pPr marL="3537293" indent="-272100" algn="l" defTabSz="1088398" rtl="0" eaLnBrk="1" latinLnBrk="0" hangingPunct="1">
        <a:spcBef>
          <a:spcPct val="20000"/>
        </a:spcBef>
        <a:buFont typeface="Arial" pitchFamily="34" charset="0"/>
        <a:buChar char="•"/>
        <a:defRPr sz="2350" kern="1200">
          <a:solidFill>
            <a:schemeClr val="tx1"/>
          </a:solidFill>
          <a:latin typeface="+mn-lt"/>
          <a:ea typeface="+mn-ea"/>
          <a:cs typeface="+mn-cs"/>
        </a:defRPr>
      </a:lvl7pPr>
      <a:lvl8pPr marL="4081492" indent="-272100" algn="l" defTabSz="1088398" rtl="0" eaLnBrk="1" latinLnBrk="0" hangingPunct="1">
        <a:spcBef>
          <a:spcPct val="20000"/>
        </a:spcBef>
        <a:buFont typeface="Arial" pitchFamily="34" charset="0"/>
        <a:buChar char="•"/>
        <a:defRPr sz="2350" kern="1200">
          <a:solidFill>
            <a:schemeClr val="tx1"/>
          </a:solidFill>
          <a:latin typeface="+mn-lt"/>
          <a:ea typeface="+mn-ea"/>
          <a:cs typeface="+mn-cs"/>
        </a:defRPr>
      </a:lvl8pPr>
      <a:lvl9pPr marL="4625691" indent="-272100" algn="l" defTabSz="1088398" rtl="0" eaLnBrk="1" latinLnBrk="0" hangingPunct="1">
        <a:spcBef>
          <a:spcPct val="20000"/>
        </a:spcBef>
        <a:buFont typeface="Arial" pitchFamily="34" charset="0"/>
        <a:buChar char="•"/>
        <a:defRPr sz="2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88398" rtl="0" eaLnBrk="1" latinLnBrk="0" hangingPunct="1">
        <a:defRPr sz="2150" kern="1200">
          <a:solidFill>
            <a:schemeClr val="tx1"/>
          </a:solidFill>
          <a:latin typeface="+mn-lt"/>
          <a:ea typeface="+mn-ea"/>
          <a:cs typeface="+mn-cs"/>
        </a:defRPr>
      </a:lvl1pPr>
      <a:lvl2pPr marL="544199" algn="l" defTabSz="1088398" rtl="0" eaLnBrk="1" latinLnBrk="0" hangingPunct="1">
        <a:defRPr sz="2150" kern="1200">
          <a:solidFill>
            <a:schemeClr val="tx1"/>
          </a:solidFill>
          <a:latin typeface="+mn-lt"/>
          <a:ea typeface="+mn-ea"/>
          <a:cs typeface="+mn-cs"/>
        </a:defRPr>
      </a:lvl2pPr>
      <a:lvl3pPr marL="1088398" algn="l" defTabSz="1088398" rtl="0" eaLnBrk="1" latinLnBrk="0" hangingPunct="1">
        <a:defRPr sz="2150" kern="1200">
          <a:solidFill>
            <a:schemeClr val="tx1"/>
          </a:solidFill>
          <a:latin typeface="+mn-lt"/>
          <a:ea typeface="+mn-ea"/>
          <a:cs typeface="+mn-cs"/>
        </a:defRPr>
      </a:lvl3pPr>
      <a:lvl4pPr marL="1632596" algn="l" defTabSz="1088398" rtl="0" eaLnBrk="1" latinLnBrk="0" hangingPunct="1">
        <a:defRPr sz="2150" kern="1200">
          <a:solidFill>
            <a:schemeClr val="tx1"/>
          </a:solidFill>
          <a:latin typeface="+mn-lt"/>
          <a:ea typeface="+mn-ea"/>
          <a:cs typeface="+mn-cs"/>
        </a:defRPr>
      </a:lvl4pPr>
      <a:lvl5pPr marL="2176796" algn="l" defTabSz="1088398" rtl="0" eaLnBrk="1" latinLnBrk="0" hangingPunct="1">
        <a:defRPr sz="2150" kern="1200">
          <a:solidFill>
            <a:schemeClr val="tx1"/>
          </a:solidFill>
          <a:latin typeface="+mn-lt"/>
          <a:ea typeface="+mn-ea"/>
          <a:cs typeface="+mn-cs"/>
        </a:defRPr>
      </a:lvl5pPr>
      <a:lvl6pPr marL="2720995" algn="l" defTabSz="1088398" rtl="0" eaLnBrk="1" latinLnBrk="0" hangingPunct="1">
        <a:defRPr sz="2150" kern="1200">
          <a:solidFill>
            <a:schemeClr val="tx1"/>
          </a:solidFill>
          <a:latin typeface="+mn-lt"/>
          <a:ea typeface="+mn-ea"/>
          <a:cs typeface="+mn-cs"/>
        </a:defRPr>
      </a:lvl6pPr>
      <a:lvl7pPr marL="3265194" algn="l" defTabSz="1088398" rtl="0" eaLnBrk="1" latinLnBrk="0" hangingPunct="1">
        <a:defRPr sz="2150" kern="1200">
          <a:solidFill>
            <a:schemeClr val="tx1"/>
          </a:solidFill>
          <a:latin typeface="+mn-lt"/>
          <a:ea typeface="+mn-ea"/>
          <a:cs typeface="+mn-cs"/>
        </a:defRPr>
      </a:lvl7pPr>
      <a:lvl8pPr marL="3809392" algn="l" defTabSz="1088398" rtl="0" eaLnBrk="1" latinLnBrk="0" hangingPunct="1">
        <a:defRPr sz="2150" kern="1200">
          <a:solidFill>
            <a:schemeClr val="tx1"/>
          </a:solidFill>
          <a:latin typeface="+mn-lt"/>
          <a:ea typeface="+mn-ea"/>
          <a:cs typeface="+mn-cs"/>
        </a:defRPr>
      </a:lvl8pPr>
      <a:lvl9pPr marL="4353592" algn="l" defTabSz="1088398" rtl="0" eaLnBrk="1" latinLnBrk="0" hangingPunct="1">
        <a:defRPr sz="21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err="1"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Тақырыбы</a:t>
            </a:r>
            <a:r>
              <a:rPr lang="ru-RU" sz="3600" dirty="0"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br>
              <a:rPr lang="ru-RU" sz="3600" dirty="0"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kk-KZ" sz="3600" dirty="0">
                <a:latin typeface="Arial Narrow" panose="020B0606020202030204" pitchFamily="34" charset="0"/>
                <a:ea typeface="+mj-lt"/>
                <a:cs typeface="Arial" panose="020B0604020202020204" pitchFamily="34" charset="0"/>
              </a:rPr>
              <a:t>Жеке бас </a:t>
            </a:r>
            <a:r>
              <a:rPr lang="kk-KZ" sz="3600" dirty="0" smtClean="0">
                <a:latin typeface="Arial Narrow" panose="020B0606020202030204" pitchFamily="34" charset="0"/>
                <a:ea typeface="+mj-lt"/>
                <a:cs typeface="Arial" panose="020B0604020202020204" pitchFamily="34" charset="0"/>
              </a:rPr>
              <a:t>гигиенасы</a:t>
            </a:r>
            <a:endParaRPr lang="ru-RU" sz="3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0" name="Picture 2" descr="Importance of Personal Hygiene by Ibrahim Kamran - Issu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5457" y="1563041"/>
            <a:ext cx="5857708" cy="4346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одзаголовок 2">
            <a:extLst>
              <a:ext uri="{FF2B5EF4-FFF2-40B4-BE49-F238E27FC236}">
                <a16:creationId xmlns="" xmlns:a16="http://schemas.microsoft.com/office/drawing/2014/main" id="{837C94C1-8765-FE41-1111-EEE64F0193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83138"/>
            <a:ext cx="4835857" cy="4271746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kk-KZ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kk-KZ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Күтілетін нәтижелер</a:t>
            </a: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ru-RU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kk-KZ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</a:t>
            </a:r>
            <a:r>
              <a:rPr lang="kk-KZ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еке бас гигиенасына қойылатын талаптарды қарастырады</a:t>
            </a:r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kk-KZ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kk-KZ" sz="24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жеке </a:t>
            </a:r>
            <a:r>
              <a:rPr lang="kk-KZ" sz="24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бас гигиенасын </a:t>
            </a:r>
            <a:r>
              <a:rPr lang="kk-KZ" sz="24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ұстанудың </a:t>
            </a:r>
            <a:r>
              <a:rPr lang="kk-KZ" sz="24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денсаулықты </a:t>
            </a:r>
            <a:r>
              <a:rPr lang="kk-KZ" sz="24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сақтау үшін маңызын түсінеді</a:t>
            </a:r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lvl="0"/>
            <a:r>
              <a:rPr lang="kk-KZ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</a:t>
            </a:r>
            <a:r>
              <a:rPr lang="kk-KZ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еке бас гигиенасын қалыптастыру ережелерін әзірлейді.</a:t>
            </a:r>
            <a:endParaRPr lang="ru-RU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3957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EFA14E27-6D92-4952-9833-949CDB0B1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C4DEA-AA9B-43B9-9F69-C643F895B97B}" type="slidenum">
              <a:rPr lang="ru-RU" smtClean="0"/>
              <a:pPr/>
              <a:t>2</a:t>
            </a:fld>
            <a:endParaRPr lang="ru-RU"/>
          </a:p>
        </p:txBody>
      </p:sp>
      <p:cxnSp>
        <p:nvCxnSpPr>
          <p:cNvPr id="4" name="Прямая со стрелкой 3">
            <a:extLst>
              <a:ext uri="{FF2B5EF4-FFF2-40B4-BE49-F238E27FC236}">
                <a16:creationId xmlns="" xmlns:a16="http://schemas.microsoft.com/office/drawing/2014/main" id="{648CC946-7489-4B10-9C8F-D33888D7E159}"/>
              </a:ext>
            </a:extLst>
          </p:cNvPr>
          <p:cNvCxnSpPr>
            <a:cxnSpLocks/>
          </p:cNvCxnSpPr>
          <p:nvPr/>
        </p:nvCxnSpPr>
        <p:spPr>
          <a:xfrm>
            <a:off x="2804504" y="3486127"/>
            <a:ext cx="6448926" cy="0"/>
          </a:xfrm>
          <a:prstGeom prst="straightConnector1">
            <a:avLst/>
          </a:prstGeom>
          <a:ln w="57150">
            <a:solidFill>
              <a:schemeClr val="accent4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>
            <a:extLst>
              <a:ext uri="{FF2B5EF4-FFF2-40B4-BE49-F238E27FC236}">
                <a16:creationId xmlns="" xmlns:a16="http://schemas.microsoft.com/office/drawing/2014/main" id="{895C9C37-9D12-450A-886F-C5BA3B2D852C}"/>
              </a:ext>
            </a:extLst>
          </p:cNvPr>
          <p:cNvCxnSpPr>
            <a:cxnSpLocks/>
          </p:cNvCxnSpPr>
          <p:nvPr/>
        </p:nvCxnSpPr>
        <p:spPr>
          <a:xfrm>
            <a:off x="5980842" y="1774955"/>
            <a:ext cx="0" cy="3269673"/>
          </a:xfrm>
          <a:prstGeom prst="straightConnector1">
            <a:avLst/>
          </a:prstGeom>
          <a:ln w="57150">
            <a:solidFill>
              <a:schemeClr val="accent4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FE2B59A1-D959-4E09-A59D-3463941F2D08}"/>
              </a:ext>
            </a:extLst>
          </p:cNvPr>
          <p:cNvSpPr txBox="1"/>
          <p:nvPr/>
        </p:nvSpPr>
        <p:spPr>
          <a:xfrm>
            <a:off x="8420670" y="2803623"/>
            <a:ext cx="3370996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kk-KZ" b="1" dirty="0" smtClean="0"/>
              <a:t>3. Тазалық кепілі </a:t>
            </a:r>
            <a:r>
              <a:rPr lang="ru-RU" b="1" dirty="0" smtClean="0"/>
              <a:t>- </a:t>
            </a:r>
            <a:endParaRPr lang="ru-RU" b="1" dirty="0">
              <a:latin typeface="Arial Narrow" panose="020B0606020202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1D438497-2012-4B0F-B5D3-439468AC452A}"/>
              </a:ext>
            </a:extLst>
          </p:cNvPr>
          <p:cNvSpPr txBox="1"/>
          <p:nvPr/>
        </p:nvSpPr>
        <p:spPr>
          <a:xfrm>
            <a:off x="1692322" y="5075551"/>
            <a:ext cx="9184944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kk-KZ" b="1" dirty="0"/>
              <a:t>Ерте жастан  денсаулық </a:t>
            </a:r>
            <a:r>
              <a:rPr lang="kk-KZ" b="1" dirty="0" smtClean="0"/>
              <a:t>мәдениетін</a:t>
            </a:r>
            <a:r>
              <a:rPr lang="kk-KZ" b="1" dirty="0"/>
              <a:t> қалыптастыру </a:t>
            </a:r>
            <a:r>
              <a:rPr lang="kk-KZ" b="1" dirty="0" smtClean="0"/>
              <a:t>  - 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50D750E9-BEA9-46C4-B511-93C8E22F2318}"/>
              </a:ext>
            </a:extLst>
          </p:cNvPr>
          <p:cNvSpPr txBox="1"/>
          <p:nvPr/>
        </p:nvSpPr>
        <p:spPr>
          <a:xfrm>
            <a:off x="370520" y="2803623"/>
            <a:ext cx="3170495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rial Narrow" panose="020B0606020202030204" pitchFamily="34" charset="0"/>
              </a:rPr>
              <a:t>2. Жаны </a:t>
            </a:r>
            <a:r>
              <a:rPr lang="ru-RU" b="1" dirty="0" err="1" smtClean="0">
                <a:latin typeface="Arial Narrow" panose="020B0606020202030204" pitchFamily="34" charset="0"/>
              </a:rPr>
              <a:t>сұлудың</a:t>
            </a:r>
            <a:r>
              <a:rPr lang="ru-RU" b="1" dirty="0" smtClean="0">
                <a:latin typeface="Arial Narrow" panose="020B0606020202030204" pitchFamily="34" charset="0"/>
              </a:rPr>
              <a:t>  - </a:t>
            </a:r>
            <a:endParaRPr lang="ru-RU" b="1" dirty="0">
              <a:latin typeface="Arial Narrow" panose="020B0606020202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941B1583-14BE-4CB2-8D33-13F3564B396F}"/>
              </a:ext>
            </a:extLst>
          </p:cNvPr>
          <p:cNvSpPr txBox="1"/>
          <p:nvPr/>
        </p:nvSpPr>
        <p:spPr>
          <a:xfrm>
            <a:off x="4016199" y="1149686"/>
            <a:ext cx="3829641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 Narrow" panose="020B0606020202030204" pitchFamily="34" charset="0"/>
              </a:rPr>
              <a:t>1. </a:t>
            </a:r>
            <a:r>
              <a:rPr lang="kk-KZ" b="1" dirty="0" smtClean="0">
                <a:solidFill>
                  <a:schemeClr val="tx2">
                    <a:lumMod val="75000"/>
                  </a:schemeClr>
                </a:solidFill>
                <a:latin typeface="Arial Narrow" panose="020B0606020202030204" pitchFamily="34" charset="0"/>
              </a:rPr>
              <a:t>Денсаулық </a:t>
            </a:r>
            <a:r>
              <a:rPr lang="kk-KZ" b="1" dirty="0" smtClean="0">
                <a:solidFill>
                  <a:schemeClr val="tx2">
                    <a:lumMod val="75000"/>
                  </a:schemeClr>
                </a:solidFill>
                <a:latin typeface="Arial Narrow" panose="020B0606020202030204" pitchFamily="34" charset="0"/>
              </a:rPr>
              <a:t>-  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314D97DF-C1B2-772F-5AE3-F78095680F99}"/>
              </a:ext>
            </a:extLst>
          </p:cNvPr>
          <p:cNvSpPr/>
          <p:nvPr/>
        </p:nvSpPr>
        <p:spPr>
          <a:xfrm>
            <a:off x="2101569" y="241638"/>
            <a:ext cx="7758545" cy="68279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indent="0" algn="ctr" fontAlgn="t">
              <a:lnSpc>
                <a:spcPct val="107000"/>
              </a:lnSpc>
              <a:buClrTx/>
              <a:buSzTx/>
              <a:buFontTx/>
              <a:buNone/>
              <a:tabLst/>
              <a:defRPr/>
            </a:pPr>
            <a:r>
              <a:rPr lang="kk-KZ" sz="2400" b="1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Блиц-турнир</a:t>
            </a:r>
            <a:endParaRPr lang="ru-RU" sz="2400" b="1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D9C21FF2-CF1F-6F1E-2DC5-872C93DC2A41}"/>
              </a:ext>
            </a:extLst>
          </p:cNvPr>
          <p:cNvSpPr txBox="1"/>
          <p:nvPr/>
        </p:nvSpPr>
        <p:spPr>
          <a:xfrm>
            <a:off x="-1" y="5950121"/>
            <a:ext cx="12191999" cy="4001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kk-KZ" sz="20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Ойды жалғастырыңыз және  мағынасын түсіндіріңіз</a:t>
            </a:r>
            <a:r>
              <a:rPr lang="ru-RU" sz="20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. </a:t>
            </a:r>
            <a:endParaRPr lang="ru-RU" sz="20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90277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EFA14E27-6D92-4952-9833-949CDB0B1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C4DEA-AA9B-43B9-9F69-C643F895B97B}" type="slidenum">
              <a:rPr lang="ru-RU" smtClean="0"/>
              <a:pPr/>
              <a:t>3</a:t>
            </a:fld>
            <a:endParaRPr lang="ru-RU"/>
          </a:p>
        </p:txBody>
      </p:sp>
      <p:cxnSp>
        <p:nvCxnSpPr>
          <p:cNvPr id="4" name="Прямая со стрелкой 3">
            <a:extLst>
              <a:ext uri="{FF2B5EF4-FFF2-40B4-BE49-F238E27FC236}">
                <a16:creationId xmlns="" xmlns:a16="http://schemas.microsoft.com/office/drawing/2014/main" id="{648CC946-7489-4B10-9C8F-D33888D7E159}"/>
              </a:ext>
            </a:extLst>
          </p:cNvPr>
          <p:cNvCxnSpPr>
            <a:cxnSpLocks/>
          </p:cNvCxnSpPr>
          <p:nvPr/>
        </p:nvCxnSpPr>
        <p:spPr>
          <a:xfrm>
            <a:off x="2804504" y="3486127"/>
            <a:ext cx="6448926" cy="0"/>
          </a:xfrm>
          <a:prstGeom prst="straightConnector1">
            <a:avLst/>
          </a:prstGeom>
          <a:ln w="57150">
            <a:solidFill>
              <a:schemeClr val="accent4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>
            <a:extLst>
              <a:ext uri="{FF2B5EF4-FFF2-40B4-BE49-F238E27FC236}">
                <a16:creationId xmlns="" xmlns:a16="http://schemas.microsoft.com/office/drawing/2014/main" id="{895C9C37-9D12-450A-886F-C5BA3B2D852C}"/>
              </a:ext>
            </a:extLst>
          </p:cNvPr>
          <p:cNvCxnSpPr>
            <a:cxnSpLocks/>
          </p:cNvCxnSpPr>
          <p:nvPr/>
        </p:nvCxnSpPr>
        <p:spPr>
          <a:xfrm>
            <a:off x="5980842" y="1774955"/>
            <a:ext cx="0" cy="3269673"/>
          </a:xfrm>
          <a:prstGeom prst="straightConnector1">
            <a:avLst/>
          </a:prstGeom>
          <a:ln w="57150">
            <a:solidFill>
              <a:schemeClr val="accent4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FE2B59A1-D959-4E09-A59D-3463941F2D08}"/>
              </a:ext>
            </a:extLst>
          </p:cNvPr>
          <p:cNvSpPr txBox="1"/>
          <p:nvPr/>
        </p:nvSpPr>
        <p:spPr>
          <a:xfrm>
            <a:off x="8420670" y="2803623"/>
            <a:ext cx="3370996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kk-KZ" b="1" dirty="0" smtClean="0"/>
              <a:t>3. Тазалық кепілі </a:t>
            </a:r>
            <a:r>
              <a:rPr lang="ru-RU" b="1" dirty="0" smtClean="0"/>
              <a:t>-  </a:t>
            </a:r>
            <a:r>
              <a:rPr lang="ru-RU" b="1" dirty="0" err="1" smtClean="0">
                <a:solidFill>
                  <a:srgbClr val="C00000"/>
                </a:solidFill>
              </a:rPr>
              <a:t>денсаулық</a:t>
            </a:r>
            <a:endParaRPr lang="ru-RU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1D438497-2012-4B0F-B5D3-439468AC452A}"/>
              </a:ext>
            </a:extLst>
          </p:cNvPr>
          <p:cNvSpPr txBox="1"/>
          <p:nvPr/>
        </p:nvSpPr>
        <p:spPr>
          <a:xfrm>
            <a:off x="1692322" y="5075551"/>
            <a:ext cx="9184944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kk-KZ" b="1" dirty="0"/>
              <a:t>Ерте жастан  денсаулық </a:t>
            </a:r>
            <a:r>
              <a:rPr lang="kk-KZ" b="1" dirty="0" smtClean="0"/>
              <a:t>мәдениетін</a:t>
            </a:r>
            <a:r>
              <a:rPr lang="kk-KZ" b="1" dirty="0"/>
              <a:t> қалыптастыру </a:t>
            </a:r>
            <a:r>
              <a:rPr lang="kk-KZ" b="1" dirty="0" smtClean="0"/>
              <a:t>  - </a:t>
            </a:r>
            <a:r>
              <a:rPr lang="kk-KZ" b="1" dirty="0">
                <a:solidFill>
                  <a:srgbClr val="C00000"/>
                </a:solidFill>
              </a:rPr>
              <a:t>болашақтағы сәттіліктің кепілі</a:t>
            </a:r>
            <a:endParaRPr lang="ru-RU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50D750E9-BEA9-46C4-B511-93C8E22F2318}"/>
              </a:ext>
            </a:extLst>
          </p:cNvPr>
          <p:cNvSpPr txBox="1"/>
          <p:nvPr/>
        </p:nvSpPr>
        <p:spPr>
          <a:xfrm>
            <a:off x="370520" y="2803623"/>
            <a:ext cx="3170495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rial Narrow" panose="020B0606020202030204" pitchFamily="34" charset="0"/>
              </a:rPr>
              <a:t>2. Жаны </a:t>
            </a:r>
            <a:r>
              <a:rPr lang="ru-RU" b="1" dirty="0" err="1" smtClean="0">
                <a:latin typeface="Arial Narrow" panose="020B0606020202030204" pitchFamily="34" charset="0"/>
              </a:rPr>
              <a:t>сұлудың</a:t>
            </a:r>
            <a:r>
              <a:rPr lang="ru-RU" b="1" dirty="0" smtClean="0">
                <a:latin typeface="Arial Narrow" panose="020B0606020202030204" pitchFamily="34" charset="0"/>
              </a:rPr>
              <a:t>  -  </a:t>
            </a:r>
            <a:r>
              <a:rPr lang="ru-RU" b="1" dirty="0" err="1" smtClean="0">
                <a:solidFill>
                  <a:srgbClr val="C00000"/>
                </a:solidFill>
                <a:latin typeface="Arial Narrow" panose="020B0606020202030204" pitchFamily="34" charset="0"/>
              </a:rPr>
              <a:t>тәні</a:t>
            </a:r>
            <a:r>
              <a:rPr lang="ru-RU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  <a:latin typeface="Arial Narrow" panose="020B0606020202030204" pitchFamily="34" charset="0"/>
              </a:rPr>
              <a:t>сұлу</a:t>
            </a:r>
            <a:endParaRPr lang="ru-RU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941B1583-14BE-4CB2-8D33-13F3564B396F}"/>
              </a:ext>
            </a:extLst>
          </p:cNvPr>
          <p:cNvSpPr txBox="1"/>
          <p:nvPr/>
        </p:nvSpPr>
        <p:spPr>
          <a:xfrm>
            <a:off x="4016199" y="1149686"/>
            <a:ext cx="3829641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 Narrow" panose="020B0606020202030204" pitchFamily="34" charset="0"/>
              </a:rPr>
              <a:t>1. </a:t>
            </a:r>
            <a:r>
              <a:rPr lang="kk-KZ" b="1" dirty="0" smtClean="0">
                <a:solidFill>
                  <a:schemeClr val="tx2">
                    <a:lumMod val="75000"/>
                  </a:schemeClr>
                </a:solidFill>
                <a:latin typeface="Arial Narrow" panose="020B0606020202030204" pitchFamily="34" charset="0"/>
              </a:rPr>
              <a:t>Денсаулық </a:t>
            </a:r>
            <a:r>
              <a:rPr lang="kk-KZ" b="1" dirty="0" smtClean="0">
                <a:solidFill>
                  <a:schemeClr val="tx2">
                    <a:lumMod val="75000"/>
                  </a:schemeClr>
                </a:solidFill>
                <a:latin typeface="Arial Narrow" panose="020B0606020202030204" pitchFamily="34" charset="0"/>
              </a:rPr>
              <a:t>– </a:t>
            </a:r>
            <a:r>
              <a:rPr lang="kk-KZ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зор байлық </a:t>
            </a:r>
            <a:endParaRPr lang="ru-RU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314D97DF-C1B2-772F-5AE3-F78095680F99}"/>
              </a:ext>
            </a:extLst>
          </p:cNvPr>
          <p:cNvSpPr/>
          <p:nvPr/>
        </p:nvSpPr>
        <p:spPr>
          <a:xfrm>
            <a:off x="2101569" y="241638"/>
            <a:ext cx="7758545" cy="68279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indent="0" algn="ctr" fontAlgn="t">
              <a:lnSpc>
                <a:spcPct val="107000"/>
              </a:lnSpc>
              <a:buClrTx/>
              <a:buSzTx/>
              <a:buFontTx/>
              <a:buNone/>
              <a:tabLst/>
              <a:defRPr/>
            </a:pPr>
            <a:r>
              <a:rPr lang="kk-KZ" sz="2400" b="1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Блиц-турнир</a:t>
            </a:r>
            <a:endParaRPr lang="ru-RU" sz="2400" b="1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D9C21FF2-CF1F-6F1E-2DC5-872C93DC2A41}"/>
              </a:ext>
            </a:extLst>
          </p:cNvPr>
          <p:cNvSpPr txBox="1"/>
          <p:nvPr/>
        </p:nvSpPr>
        <p:spPr>
          <a:xfrm>
            <a:off x="-1" y="5950121"/>
            <a:ext cx="12191999" cy="4001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kk-KZ" sz="20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Жеке бас гигиенасы туралы қанатты сөздер</a:t>
            </a:r>
            <a:endParaRPr lang="ru-RU" sz="20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10572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Прямоугольник 1"/>
          <p:cNvSpPr>
            <a:spLocks noChangeArrowheads="1"/>
          </p:cNvSpPr>
          <p:nvPr/>
        </p:nvSpPr>
        <p:spPr bwMode="auto">
          <a:xfrm>
            <a:off x="1900238" y="1136651"/>
            <a:ext cx="8715375" cy="826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7276" tIns="43621" rIns="87276" bIns="43621">
            <a:spAutoFit/>
          </a:bodyPr>
          <a:lstStyle/>
          <a:p>
            <a:pPr algn="ctr" defTabSz="749483">
              <a:defRPr/>
            </a:pPr>
            <a:r>
              <a:rPr lang="ru-RU" altLang="ru-RU" sz="2400" kern="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Гигиена </a:t>
            </a:r>
            <a:r>
              <a:rPr lang="ru-RU" altLang="ru-RU" sz="2400" kern="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деген</a:t>
            </a:r>
            <a:r>
              <a:rPr lang="ru-RU" altLang="ru-RU" sz="2400" kern="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не</a:t>
            </a:r>
            <a:r>
              <a:rPr lang="ru-RU" altLang="ru-RU" sz="2400" kern="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Жеке бас </a:t>
            </a:r>
            <a:r>
              <a:rPr lang="ru-RU" altLang="ru-RU" sz="2400" kern="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гигиенасы</a:t>
            </a:r>
            <a:r>
              <a:rPr lang="ru-RU" altLang="ru-RU" sz="2400" kern="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400" kern="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дегенді</a:t>
            </a:r>
            <a:r>
              <a:rPr lang="ru-RU" altLang="ru-RU" sz="2400" kern="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400" kern="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қалай</a:t>
            </a:r>
            <a:r>
              <a:rPr lang="ru-RU" altLang="ru-RU" sz="2400" kern="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400" kern="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түсінесіздер</a:t>
            </a:r>
            <a:endParaRPr lang="ru-RU" altLang="ru-RU" sz="2400" kern="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95972" name="Picture 2" descr="Похожее 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2051" y="1978025"/>
            <a:ext cx="2244725" cy="316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2161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B0229069-6431-49C2-9179-2FC404F13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80513" y="6480868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5DEC4DEA-AA9B-43B9-9F69-C643F895B97B}" type="slidenum">
              <a:rPr lang="ru-RU" smtClean="0"/>
              <a:pPr>
                <a:spcAft>
                  <a:spcPts val="600"/>
                </a:spcAft>
              </a:pPr>
              <a:t>5</a:t>
            </a:fld>
            <a:endParaRPr lang="ru-RU"/>
          </a:p>
        </p:txBody>
      </p:sp>
      <p:sp>
        <p:nvSpPr>
          <p:cNvPr id="19" name="Text Placeholder 3">
            <a:extLst>
              <a:ext uri="{FF2B5EF4-FFF2-40B4-BE49-F238E27FC236}">
                <a16:creationId xmlns="" xmlns:a16="http://schemas.microsoft.com/office/drawing/2014/main" id="{1E38737C-DA94-41F8-A8F3-383C71410DC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kk-KZ" sz="18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Жалпы гигиена (қоршаған орта)</a:t>
            </a:r>
            <a:endParaRPr lang="ru-RU" sz="18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1" name="Text Placeholder 4">
            <a:extLst>
              <a:ext uri="{FF2B5EF4-FFF2-40B4-BE49-F238E27FC236}">
                <a16:creationId xmlns="" xmlns:a16="http://schemas.microsoft.com/office/drawing/2014/main" id="{4ECB742B-8B1B-41D1-A994-81552AF8837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kk-KZ" sz="1800" b="1" dirty="0" smtClean="0">
                <a:latin typeface="Arial Narrow" panose="020B0606020202030204" pitchFamily="34" charset="0"/>
              </a:rPr>
              <a:t>Жеке бас гигиенасы</a:t>
            </a:r>
            <a:endParaRPr lang="ru-RU" sz="1800" b="1" dirty="0">
              <a:latin typeface="Arial Narrow" panose="020B0606020202030204" pitchFamily="34" charset="0"/>
            </a:endParaRPr>
          </a:p>
        </p:txBody>
      </p:sp>
      <p:sp>
        <p:nvSpPr>
          <p:cNvPr id="23" name="Text Placeholder 5">
            <a:extLst>
              <a:ext uri="{FF2B5EF4-FFF2-40B4-BE49-F238E27FC236}">
                <a16:creationId xmlns="" xmlns:a16="http://schemas.microsoft.com/office/drawing/2014/main" id="{771EE0F7-53CA-48C1-B8BC-ED437439B58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721979" y="1978773"/>
            <a:ext cx="1545019" cy="9644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kk-KZ" sz="1800" b="1" dirty="0" smtClean="0">
                <a:latin typeface="Arial Narrow" panose="020B0606020202030204" pitchFamily="34" charset="0"/>
              </a:rPr>
              <a:t>Ұйқы мен демалыс гигиенасы</a:t>
            </a:r>
            <a:endParaRPr lang="ru-RU" sz="1800" b="1" dirty="0">
              <a:latin typeface="Arial Narrow" panose="020B0606020202030204" pitchFamily="34" charset="0"/>
            </a:endParaRPr>
          </a:p>
        </p:txBody>
      </p:sp>
      <p:sp>
        <p:nvSpPr>
          <p:cNvPr id="25" name="Text Placeholder 6">
            <a:extLst>
              <a:ext uri="{FF2B5EF4-FFF2-40B4-BE49-F238E27FC236}">
                <a16:creationId xmlns="" xmlns:a16="http://schemas.microsoft.com/office/drawing/2014/main" id="{663D64EF-3BC3-4560-A842-6D0315B00E5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871209" y="4256549"/>
            <a:ext cx="1799263" cy="96449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kk-KZ" sz="1800" b="1" dirty="0" smtClean="0">
                <a:latin typeface="Arial Narrow" panose="020B0606020202030204" pitchFamily="34" charset="0"/>
              </a:rPr>
              <a:t>Дене, шаш, тіс күтімі гигиенасы</a:t>
            </a:r>
            <a:endParaRPr lang="ru-RU" sz="1800" b="1" dirty="0">
              <a:latin typeface="Arial Narrow" panose="020B0606020202030204" pitchFamily="34" charset="0"/>
            </a:endParaRPr>
          </a:p>
        </p:txBody>
      </p:sp>
      <p:sp>
        <p:nvSpPr>
          <p:cNvPr id="27" name="Text Placeholder 7">
            <a:extLst>
              <a:ext uri="{FF2B5EF4-FFF2-40B4-BE49-F238E27FC236}">
                <a16:creationId xmlns="" xmlns:a16="http://schemas.microsoft.com/office/drawing/2014/main" id="{52E0EE9E-D772-4AD4-A893-7D4577F03BA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322889" y="4168260"/>
            <a:ext cx="1676959" cy="9644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kk-KZ" sz="1800" b="1" dirty="0" smtClean="0">
                <a:latin typeface="Arial Narrow" panose="020B0606020202030204" pitchFamily="34" charset="0"/>
              </a:rPr>
              <a:t>Тағам гигиенасы</a:t>
            </a:r>
            <a:endParaRPr lang="ru-RU" sz="1800" b="1" dirty="0">
              <a:latin typeface="Arial Narrow" panose="020B0606020202030204" pitchFamily="34" charset="0"/>
            </a:endParaRPr>
          </a:p>
        </p:txBody>
      </p:sp>
      <p:sp>
        <p:nvSpPr>
          <p:cNvPr id="29" name="Text Placeholder 8">
            <a:extLst>
              <a:ext uri="{FF2B5EF4-FFF2-40B4-BE49-F238E27FC236}">
                <a16:creationId xmlns="" xmlns:a16="http://schemas.microsoft.com/office/drawing/2014/main" id="{A1D46A77-8E8B-4938-9C7E-FA0D589335A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080548" y="1978772"/>
            <a:ext cx="1545019" cy="9644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kk-KZ" sz="18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Еңбек гигиенасы</a:t>
            </a:r>
            <a:endParaRPr lang="ru-RU" sz="18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1" name="Text Placeholder 9">
            <a:extLst>
              <a:ext uri="{FF2B5EF4-FFF2-40B4-BE49-F238E27FC236}">
                <a16:creationId xmlns="" xmlns:a16="http://schemas.microsoft.com/office/drawing/2014/main" id="{64C88322-1A03-4132-9FE1-80CF373AD8B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9363410" y="1978771"/>
            <a:ext cx="1545019" cy="9644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dirty="0" err="1" smtClean="0">
                <a:latin typeface="Arial Narrow" panose="020B0606020202030204" pitchFamily="34" charset="0"/>
              </a:rPr>
              <a:t>Киім</a:t>
            </a:r>
            <a:r>
              <a:rPr lang="ru-RU" sz="1800" b="1" dirty="0" smtClean="0">
                <a:latin typeface="Arial Narrow" panose="020B0606020202030204" pitchFamily="34" charset="0"/>
              </a:rPr>
              <a:t> </a:t>
            </a:r>
            <a:r>
              <a:rPr lang="ru-RU" sz="1800" b="1" dirty="0" err="1" smtClean="0">
                <a:latin typeface="Arial Narrow" panose="020B0606020202030204" pitchFamily="34" charset="0"/>
              </a:rPr>
              <a:t>тазалығы</a:t>
            </a:r>
            <a:r>
              <a:rPr lang="ru-RU" sz="1800" b="1" dirty="0" smtClean="0">
                <a:latin typeface="Arial Narrow" panose="020B0606020202030204" pitchFamily="34" charset="0"/>
              </a:rPr>
              <a:t> </a:t>
            </a:r>
            <a:r>
              <a:rPr lang="ru-RU" sz="1800" b="1" dirty="0" err="1" smtClean="0">
                <a:latin typeface="Arial Narrow" panose="020B0606020202030204" pitchFamily="34" charset="0"/>
              </a:rPr>
              <a:t>гигиенасы</a:t>
            </a:r>
            <a:endParaRPr lang="ru-RU" sz="1800" b="1" dirty="0">
              <a:latin typeface="Arial Narrow" panose="020B0606020202030204" pitchFamily="34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FE665CCF-E24F-79B8-7916-546F62BBDE89}"/>
              </a:ext>
            </a:extLst>
          </p:cNvPr>
          <p:cNvSpPr/>
          <p:nvPr/>
        </p:nvSpPr>
        <p:spPr>
          <a:xfrm>
            <a:off x="393259" y="0"/>
            <a:ext cx="11548531" cy="718949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Гигиена 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грек </a:t>
            </a:r>
            <a:r>
              <a:rPr lang="ru-RU" sz="2000" dirty="0" err="1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сөзі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— </a:t>
            </a:r>
            <a:r>
              <a:rPr lang="ru-RU" sz="2000" dirty="0" err="1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Gugieinos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— </a:t>
            </a:r>
            <a:r>
              <a:rPr lang="ru-RU" sz="2000" dirty="0" err="1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емдеу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денсаулық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әкеледі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деген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мағына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береді</a:t>
            </a: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21778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5929686"/>
              </p:ext>
            </p:extLst>
          </p:nvPr>
        </p:nvGraphicFramePr>
        <p:xfrm>
          <a:off x="245660" y="520405"/>
          <a:ext cx="11700680" cy="6187440"/>
        </p:xfrm>
        <a:graphic>
          <a:graphicData uri="http://schemas.openxmlformats.org/drawingml/2006/table">
            <a:tbl>
              <a:tblPr firstRow="1" firstCol="1" bandRow="1"/>
              <a:tblGrid>
                <a:gridCol w="2401734"/>
                <a:gridCol w="4274553"/>
                <a:gridCol w="5024393"/>
              </a:tblGrid>
              <a:tr h="19883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kk-KZ" sz="14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Гигиена бағыттары</a:t>
                      </a:r>
                      <a:endParaRPr lang="ru-RU" sz="14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5" marR="52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kk-KZ" sz="14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Күшті жақтары</a:t>
                      </a:r>
                      <a:endParaRPr lang="ru-RU" sz="14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5" marR="52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kk-KZ" sz="14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Әлсіз жақтары </a:t>
                      </a:r>
                      <a:endParaRPr lang="ru-RU" sz="14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5" marR="52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79533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b="1" dirty="0" err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Дене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тазалығы</a:t>
                      </a:r>
                      <a:endParaRPr lang="ru-RU" sz="14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5" marR="52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5" marR="52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5" marR="52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649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b="1" dirty="0" err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Шаш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күтімі</a:t>
                      </a:r>
                      <a:endParaRPr lang="ru-RU" sz="14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5" marR="52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5" marR="52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5" marR="52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649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b="1" dirty="0" err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Тіс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және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ауыз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гигиенасы</a:t>
                      </a:r>
                      <a:endParaRPr lang="ru-RU" sz="14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5" marR="52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5" marR="52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5" marR="52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533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b="1" dirty="0" err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Киім-кешек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және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аяқ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киім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тазалығы</a:t>
                      </a:r>
                      <a:endParaRPr lang="ru-RU" sz="14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5" marR="52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5" marR="52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5" marR="52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83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5" marR="52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kk-KZ" sz="14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Мүмкіндіктері </a:t>
                      </a:r>
                      <a:endParaRPr lang="ru-RU" sz="14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5" marR="52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kk-KZ" sz="14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Қауіп-қатерлер</a:t>
                      </a:r>
                      <a:endParaRPr lang="ru-RU" sz="14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5" marR="52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</a:tr>
              <a:tr h="59649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b="1" dirty="0" err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Дене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тазалығы</a:t>
                      </a:r>
                      <a:endParaRPr lang="ru-RU" sz="14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5" marR="52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5" marR="52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5" marR="52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649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b="1" dirty="0" err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Шаш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күтімі</a:t>
                      </a:r>
                      <a:endParaRPr lang="ru-RU" sz="14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5" marR="52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5" marR="52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5" marR="52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649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b="1" dirty="0" err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Тіс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және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ауыз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гигиенасы</a:t>
                      </a:r>
                      <a:endParaRPr lang="ru-RU" sz="14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5" marR="52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5" marR="52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5" marR="52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533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b="1" dirty="0" err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Киім-кешек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және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аяқ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киім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тазалығы</a:t>
                      </a:r>
                      <a:endParaRPr lang="ru-RU" sz="14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5" marR="52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5" marR="52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5" marR="52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709683" y="0"/>
            <a:ext cx="9348715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en-US" alt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SWOT</a:t>
            </a: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kumimoji="0" lang="kk-KZ" alt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ТАЛДАУ </a:t>
            </a:r>
            <a:endParaRPr kumimoji="0" lang="ru-RU" alt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09683" y="92333"/>
            <a:ext cx="16506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alt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Тапсырма</a:t>
            </a:r>
            <a:r>
              <a:rPr lang="en-US" alt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#</a:t>
            </a:r>
            <a:r>
              <a:rPr lang="ru-RU" alt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en-U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85445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626114"/>
          </a:xfrm>
        </p:spPr>
        <p:txBody>
          <a:bodyPr>
            <a:normAutofit/>
          </a:bodyPr>
          <a:lstStyle/>
          <a:p>
            <a:r>
              <a:rPr lang="kk-K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Жеке бас гигиенасы туралы мектеп дәрігерінің кеңестері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300" y="1228300"/>
            <a:ext cx="9744500" cy="4897864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7533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378" name="Заголовок 1"/>
          <p:cNvSpPr>
            <a:spLocks noGrp="1" noChangeArrowheads="1"/>
          </p:cNvSpPr>
          <p:nvPr>
            <p:ph type="title"/>
          </p:nvPr>
        </p:nvSpPr>
        <p:spPr>
          <a:xfrm>
            <a:off x="1524000" y="215901"/>
            <a:ext cx="9144000" cy="957262"/>
          </a:xfrm>
        </p:spPr>
        <p:txBody>
          <a:bodyPr>
            <a:normAutofit/>
          </a:bodyPr>
          <a:lstStyle/>
          <a:p>
            <a:pPr algn="ctr"/>
            <a:r>
              <a:rPr lang="kk-KZ" alt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Тапсырма</a:t>
            </a:r>
            <a:r>
              <a:rPr lang="en-US" alt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ru-RU" alt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Жеке бас </a:t>
            </a:r>
            <a:r>
              <a:rPr lang="ru-RU" alt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гигиенасы</a:t>
            </a:r>
            <a:r>
              <a:rPr lang="ru-RU" alt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бойынша</a:t>
            </a:r>
            <a:r>
              <a:rPr lang="ru-RU" alt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Ереже</a:t>
            </a:r>
            <a:r>
              <a:rPr lang="ru-RU" alt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құрастыру</a:t>
            </a:r>
            <a:endParaRPr lang="ru-RU" altLang="ru-RU" sz="2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3379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29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29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29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29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fld id="{D665ABC5-4659-402F-97F3-39ECCB6B2036}" type="slidenum">
              <a:rPr lang="en-US" altLang="en-US" smtClean="0">
                <a:solidFill>
                  <a:srgbClr val="FF3300"/>
                </a:solidFill>
                <a:latin typeface="Verdana" panose="020B0604030504040204" pitchFamily="34" charset="0"/>
              </a:rPr>
              <a:pPr/>
              <a:t>8</a:t>
            </a:fld>
            <a:endParaRPr lang="en-US" altLang="en-US">
              <a:solidFill>
                <a:srgbClr val="FF3300"/>
              </a:solidFill>
              <a:latin typeface="Verdana" panose="020B0604030504040204" pitchFamily="34" charset="0"/>
            </a:endParaRPr>
          </a:p>
        </p:txBody>
      </p:sp>
      <p:sp>
        <p:nvSpPr>
          <p:cNvPr id="34820" name="Rectangle 8"/>
          <p:cNvSpPr>
            <a:spLocks noChangeArrowheads="1"/>
          </p:cNvSpPr>
          <p:nvPr/>
        </p:nvSpPr>
        <p:spPr bwMode="auto">
          <a:xfrm>
            <a:off x="1752600" y="1592602"/>
            <a:ext cx="8229600" cy="2951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8211" tIns="44098" rIns="88211" bIns="44098" anchor="ctr">
            <a:spAutoFit/>
          </a:bodyPr>
          <a:lstStyle/>
          <a:p>
            <a:pPr marL="377015" indent="-377015" algn="just" defTabSz="754096">
              <a:buFont typeface="Wingdings" pitchFamily="2" charset="2"/>
              <a:buChar char="ü"/>
              <a:defRPr/>
            </a:pPr>
            <a:r>
              <a:rPr lang="ru-RU" altLang="ru-RU" sz="2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Шағын</a:t>
            </a:r>
            <a:r>
              <a:rPr lang="ru-RU" altLang="ru-RU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топтарда</a:t>
            </a:r>
            <a:r>
              <a:rPr lang="ru-RU" altLang="ru-RU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берілген</a:t>
            </a:r>
            <a:r>
              <a:rPr lang="ru-RU" altLang="ru-RU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мәтінді</a:t>
            </a:r>
            <a:r>
              <a:rPr lang="ru-RU" altLang="ru-RU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оқу</a:t>
            </a:r>
            <a:r>
              <a:rPr lang="ru-RU" altLang="ru-RU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altLang="ru-RU" sz="2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топта</a:t>
            </a:r>
            <a:r>
              <a:rPr lang="ru-RU" altLang="ru-RU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талқылау</a:t>
            </a:r>
            <a:r>
              <a:rPr lang="ru-RU" altLang="ru-RU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altLang="ru-RU" sz="20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77015" indent="-377015" algn="just" defTabSz="754096">
              <a:buFont typeface="Wingdings" pitchFamily="2" charset="2"/>
              <a:buChar char="ü"/>
              <a:defRPr/>
            </a:pPr>
            <a:r>
              <a:rPr lang="ru-RU" altLang="ru-RU" sz="2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Өз</a:t>
            </a:r>
            <a:r>
              <a:rPr lang="ru-RU" altLang="ru-RU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тақырыбына</a:t>
            </a:r>
            <a:r>
              <a:rPr lang="ru-RU" altLang="ru-RU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байланысты</a:t>
            </a:r>
            <a:r>
              <a:rPr lang="ru-RU" altLang="ru-RU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Ереже</a:t>
            </a:r>
            <a:r>
              <a:rPr lang="ru-RU" altLang="ru-RU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құрастыру</a:t>
            </a:r>
            <a:r>
              <a:rPr lang="ru-RU" altLang="ru-RU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77015" indent="-377015" algn="just" defTabSz="754096">
              <a:buFont typeface="Wingdings" pitchFamily="2" charset="2"/>
              <a:buChar char="ü"/>
              <a:defRPr/>
            </a:pPr>
            <a:endParaRPr lang="ru-RU" altLang="ru-RU" sz="20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kk-KZ" sz="2000" b="1" dirty="0">
                <a:latin typeface="Arial" panose="020B0604020202020204" pitchFamily="34" charset="0"/>
                <a:cs typeface="Arial" panose="020B0604020202020204" pitchFamily="34" charset="0"/>
              </a:rPr>
              <a:t>«Тазалық» тобы </a:t>
            </a:r>
            <a:r>
              <a:rPr lang="kk-KZ" sz="2000" dirty="0">
                <a:latin typeface="Arial" panose="020B0604020202020204" pitchFamily="34" charset="0"/>
                <a:cs typeface="Arial" panose="020B0604020202020204" pitchFamily="34" charset="0"/>
              </a:rPr>
              <a:t>– дене тазалығы туралы.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kk-KZ" sz="2000" b="1" dirty="0">
                <a:latin typeface="Arial" panose="020B0604020202020204" pitchFamily="34" charset="0"/>
                <a:cs typeface="Arial" panose="020B0604020202020204" pitchFamily="34" charset="0"/>
              </a:rPr>
              <a:t>«Сұлулық» тобы </a:t>
            </a:r>
            <a:r>
              <a:rPr lang="kk-KZ" sz="2000" dirty="0">
                <a:latin typeface="Arial" panose="020B0604020202020204" pitchFamily="34" charset="0"/>
                <a:cs typeface="Arial" panose="020B0604020202020204" pitchFamily="34" charset="0"/>
              </a:rPr>
              <a:t>- шаш пен тырнақ күтімі туралы.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kk-KZ" sz="2000" b="1" dirty="0">
                <a:latin typeface="Arial" panose="020B0604020202020204" pitchFamily="34" charset="0"/>
                <a:cs typeface="Arial" panose="020B0604020202020204" pitchFamily="34" charset="0"/>
              </a:rPr>
              <a:t>«Денсаулық» тобы </a:t>
            </a:r>
            <a:r>
              <a:rPr lang="kk-KZ" sz="2000" dirty="0">
                <a:latin typeface="Arial" panose="020B0604020202020204" pitchFamily="34" charset="0"/>
                <a:cs typeface="Arial" panose="020B0604020202020204" pitchFamily="34" charset="0"/>
              </a:rPr>
              <a:t>– тіс </a:t>
            </a:r>
            <a:r>
              <a:rPr lang="kk-K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пен ауыз гигиенасы </a:t>
            </a:r>
            <a:r>
              <a:rPr lang="kk-KZ" sz="2000" dirty="0">
                <a:latin typeface="Arial" panose="020B0604020202020204" pitchFamily="34" charset="0"/>
                <a:cs typeface="Arial" panose="020B0604020202020204" pitchFamily="34" charset="0"/>
              </a:rPr>
              <a:t>туралы.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kk-KZ" sz="2000" b="1" dirty="0">
                <a:latin typeface="Arial" panose="020B0604020202020204" pitchFamily="34" charset="0"/>
                <a:cs typeface="Arial" panose="020B0604020202020204" pitchFamily="34" charset="0"/>
              </a:rPr>
              <a:t>«Мәдениет» тобы </a:t>
            </a:r>
            <a:r>
              <a:rPr lang="kk-KZ" sz="2000" dirty="0">
                <a:latin typeface="Arial" panose="020B0604020202020204" pitchFamily="34" charset="0"/>
                <a:cs typeface="Arial" panose="020B0604020202020204" pitchFamily="34" charset="0"/>
              </a:rPr>
              <a:t>– киім-кешек тазалығы гигиенасы туралы. 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754096">
              <a:defRPr/>
            </a:pPr>
            <a:endParaRPr lang="ru-RU" altLang="ru-RU" sz="23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77015" indent="-377015" algn="just" defTabSz="754096">
              <a:buFont typeface="Wingdings" pitchFamily="2" charset="2"/>
              <a:buChar char="ü"/>
              <a:defRPr/>
            </a:pPr>
            <a:r>
              <a:rPr lang="kk-KZ" altLang="ru-RU" sz="23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Шағын топтардың өз постерлерін таныстыруы. </a:t>
            </a:r>
            <a:endParaRPr lang="ru-RU" altLang="ru-RU" sz="23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3381" name="Picture 2" descr="Картинки по запросу задани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8979" y="3306525"/>
            <a:ext cx="2297113" cy="2487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2" name="Прямоугольник 6"/>
          <p:cNvSpPr>
            <a:spLocks noChangeArrowheads="1"/>
          </p:cNvSpPr>
          <p:nvPr/>
        </p:nvSpPr>
        <p:spPr bwMode="auto">
          <a:xfrm>
            <a:off x="7272717" y="6356350"/>
            <a:ext cx="3692525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5413" tIns="37723" rIns="75413" bIns="37723">
            <a:spAutoFit/>
          </a:bodyPr>
          <a:lstStyle/>
          <a:p>
            <a:pPr defTabSz="754096">
              <a:defRPr/>
            </a:pPr>
            <a:r>
              <a:rPr lang="kk-KZ" altLang="kk-KZ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kk-KZ" altLang="kk-KZ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Қарау</a:t>
            </a:r>
            <a:r>
              <a:rPr lang="kk-KZ" altLang="kk-KZ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k-KZ" altLang="kk-KZ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Ресурс </a:t>
            </a:r>
            <a:r>
              <a:rPr lang="ru-RU" altLang="kk-KZ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kk-KZ" altLang="kk-KZ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altLang="kk-KZ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27341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643BF2C7-7D2C-246B-D6F5-426271AD89F3}"/>
              </a:ext>
            </a:extLst>
          </p:cNvPr>
          <p:cNvSpPr txBox="1"/>
          <p:nvPr/>
        </p:nvSpPr>
        <p:spPr>
          <a:xfrm>
            <a:off x="3889754" y="3429000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 err="1" smtClean="0">
                <a:latin typeface="Arial Narrow" panose="020B0606020202030204" pitchFamily="34" charset="0"/>
                <a:cs typeface="Times New Roman" panose="02020603050405020304" pitchFamily="18" charset="0"/>
              </a:rPr>
              <a:t>Сұрақтарыңыз</a:t>
            </a:r>
            <a:r>
              <a:rPr lang="ru-RU" sz="2400" b="1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 smtClean="0">
                <a:latin typeface="Arial Narrow" panose="020B0606020202030204" pitchFamily="34" charset="0"/>
                <a:cs typeface="Times New Roman" panose="02020603050405020304" pitchFamily="18" charset="0"/>
              </a:rPr>
              <a:t>пікірлеріңіз</a:t>
            </a:r>
            <a:r>
              <a:rPr lang="ru-RU" sz="2400" b="1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 smtClean="0">
                <a:latin typeface="Arial Narrow" panose="020B0606020202030204" pitchFamily="34" charset="0"/>
                <a:cs typeface="Times New Roman" panose="02020603050405020304" pitchFamily="18" charset="0"/>
              </a:rPr>
              <a:t>ұсыныстарыңыз</a:t>
            </a:r>
            <a:endParaRPr lang="ru-RU" sz="2400" b="1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Смайлики. Обратная связь. Шкала оценки, улыбаясь, представляющих разные эмоции. Настроение отличное смайликов. Оценка услуг. Emoji">
            <a:extLst>
              <a:ext uri="{FF2B5EF4-FFF2-40B4-BE49-F238E27FC236}">
                <a16:creationId xmlns="" xmlns:a16="http://schemas.microsoft.com/office/drawing/2014/main" id="{8D3FF237-F42D-2D2D-EDC3-23C3C07DE63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538"/>
          <a:stretch/>
        </p:blipFill>
        <p:spPr bwMode="auto">
          <a:xfrm>
            <a:off x="1757082" y="750728"/>
            <a:ext cx="8677835" cy="2491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294593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5056</TotalTime>
  <Words>279</Words>
  <Application>Microsoft Office PowerPoint</Application>
  <PresentationFormat>Широкоэкранный</PresentationFormat>
  <Paragraphs>105</Paragraphs>
  <Slides>9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9" baseType="lpstr">
      <vt:lpstr>Microsoft YaHei</vt:lpstr>
      <vt:lpstr>Arial</vt:lpstr>
      <vt:lpstr>Arial Narrow</vt:lpstr>
      <vt:lpstr>Calibri</vt:lpstr>
      <vt:lpstr>Calibri Light</vt:lpstr>
      <vt:lpstr>Times New Roman</vt:lpstr>
      <vt:lpstr>Verdana</vt:lpstr>
      <vt:lpstr>Wingdings</vt:lpstr>
      <vt:lpstr>Тема Office</vt:lpstr>
      <vt:lpstr>2_Тема Office</vt:lpstr>
      <vt:lpstr>Тақырыбы: Жеке бас гигиенасы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Жеке бас гигиенасы туралы мектеп дәрігерінің кеңестері</vt:lpstr>
      <vt:lpstr>Тапсырма # 2. Жеке бас гигиенасы бойынша Ереже құрастыру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критериев оценивания в соответствии с целями обучения  (по таксономии Блума)</dc:title>
  <dc:creator>Шакимова Дарияш Дарибаевна</dc:creator>
  <cp:lastModifiedBy>user</cp:lastModifiedBy>
  <cp:revision>102</cp:revision>
  <dcterms:created xsi:type="dcterms:W3CDTF">2023-10-30T11:12:04Z</dcterms:created>
  <dcterms:modified xsi:type="dcterms:W3CDTF">2024-02-03T20:59:26Z</dcterms:modified>
</cp:coreProperties>
</file>